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sldIdLst>
    <p:sldId id="264" r:id="rId2"/>
    <p:sldId id="265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ＭＳ Ｐゴシック" panose="020B0600070205080204" pitchFamily="34" charset="-128"/>
      <p:regular r:id="rId13"/>
    </p:embeddedFont>
    <p:embeddedFont>
      <p:font typeface="Cordia New" panose="020B0304020202020204" pitchFamily="34" charset="-34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awut Boonwong" initials="WB" lastIdx="1" clrIdx="0">
    <p:extLst>
      <p:ext uri="{19B8F6BF-5375-455C-9EA6-DF929625EA0E}">
        <p15:presenceInfo xmlns:p15="http://schemas.microsoft.com/office/powerpoint/2012/main" userId="Worawut Boonw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3F83"/>
    <a:srgbClr val="0170BA"/>
    <a:srgbClr val="300A24"/>
    <a:srgbClr val="BBFAD1"/>
    <a:srgbClr val="00DE64"/>
    <a:srgbClr val="33CC33"/>
    <a:srgbClr val="8238BA"/>
    <a:srgbClr val="0093C8"/>
    <a:srgbClr val="1E1E1E"/>
    <a:srgbClr val="E44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0AB29-D7CC-47E5-879A-312B0AEF8927}" v="80" dt="2023-10-26T00:28:04.10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149" Type="http://schemas.microsoft.com/office/2016/11/relationships/changesInfo" Target="changesInfos/changesInfo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148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rawut Boonwong" userId="b132d25d62e398eb" providerId="LiveId" clId="{0441A5BB-E09B-4799-8185-31AEEF018287}"/>
    <pc:docChg chg="undo custSel addSld delSld modSld sldOrd">
      <pc:chgData name="Worawut Boonwong" userId="b132d25d62e398eb" providerId="LiveId" clId="{0441A5BB-E09B-4799-8185-31AEEF018287}" dt="2023-10-24T17:48:35.498" v="2694" actId="20577"/>
      <pc:docMkLst>
        <pc:docMk/>
      </pc:docMkLst>
      <pc:sldChg chg="addSp modSp mod">
        <pc:chgData name="Worawut Boonwong" userId="b132d25d62e398eb" providerId="LiveId" clId="{0441A5BB-E09B-4799-8185-31AEEF018287}" dt="2023-10-24T17:48:08.939" v="2692" actId="1076"/>
        <pc:sldMkLst>
          <pc:docMk/>
          <pc:sldMk cId="3862698408" sldId="264"/>
        </pc:sldMkLst>
        <pc:spChg chg="add mod">
          <ac:chgData name="Worawut Boonwong" userId="b132d25d62e398eb" providerId="LiveId" clId="{0441A5BB-E09B-4799-8185-31AEEF018287}" dt="2023-10-24T12:56:36.034" v="215" actId="115"/>
          <ac:spMkLst>
            <pc:docMk/>
            <pc:sldMk cId="3862698408" sldId="264"/>
            <ac:spMk id="3" creationId="{B407FE18-05B0-C8DA-85AB-EDF4A8D124B5}"/>
          </ac:spMkLst>
        </pc:spChg>
        <pc:spChg chg="mod">
          <ac:chgData name="Worawut Boonwong" userId="b132d25d62e398eb" providerId="LiveId" clId="{0441A5BB-E09B-4799-8185-31AEEF018287}" dt="2023-10-24T17:48:08.939" v="2692" actId="1076"/>
          <ac:spMkLst>
            <pc:docMk/>
            <pc:sldMk cId="3862698408" sldId="264"/>
            <ac:spMk id="7" creationId="{00000000-0000-0000-0000-000000000000}"/>
          </ac:spMkLst>
        </pc:spChg>
      </pc:sldChg>
      <pc:sldChg chg="addSp modSp mod">
        <pc:chgData name="Worawut Boonwong" userId="b132d25d62e398eb" providerId="LiveId" clId="{0441A5BB-E09B-4799-8185-31AEEF018287}" dt="2023-10-24T17:48:35.498" v="2694" actId="20577"/>
        <pc:sldMkLst>
          <pc:docMk/>
          <pc:sldMk cId="614583020" sldId="265"/>
        </pc:sldMkLst>
        <pc:spChg chg="add mod">
          <ac:chgData name="Worawut Boonwong" userId="b132d25d62e398eb" providerId="LiveId" clId="{0441A5BB-E09B-4799-8185-31AEEF018287}" dt="2023-10-24T17:48:35.498" v="2694" actId="20577"/>
          <ac:spMkLst>
            <pc:docMk/>
            <pc:sldMk cId="614583020" sldId="265"/>
            <ac:spMk id="2" creationId="{3602504C-B182-7ECB-9750-D7F055792BA1}"/>
          </ac:spMkLst>
        </pc:spChg>
        <pc:spChg chg="mod">
          <ac:chgData name="Worawut Boonwong" userId="b132d25d62e398eb" providerId="LiveId" clId="{0441A5BB-E09B-4799-8185-31AEEF018287}" dt="2023-10-24T15:34:14.217" v="1850" actId="20577"/>
          <ac:spMkLst>
            <pc:docMk/>
            <pc:sldMk cId="614583020" sldId="265"/>
            <ac:spMk id="6" creationId="{00000000-0000-0000-0000-000000000000}"/>
          </ac:spMkLst>
        </pc:spChg>
      </pc:sldChg>
      <pc:sldChg chg="addSp delSp modSp mod delCm">
        <pc:chgData name="Worawut Boonwong" userId="b132d25d62e398eb" providerId="LiveId" clId="{0441A5BB-E09B-4799-8185-31AEEF018287}" dt="2023-10-24T13:49:03.862" v="319" actId="20577"/>
        <pc:sldMkLst>
          <pc:docMk/>
          <pc:sldMk cId="553239184" sldId="268"/>
        </pc:sldMkLst>
        <pc:spChg chg="del">
          <ac:chgData name="Worawut Boonwong" userId="b132d25d62e398eb" providerId="LiveId" clId="{0441A5BB-E09B-4799-8185-31AEEF018287}" dt="2023-10-24T13:48:31.934" v="310" actId="478"/>
          <ac:spMkLst>
            <pc:docMk/>
            <pc:sldMk cId="553239184" sldId="268"/>
            <ac:spMk id="2" creationId="{00000000-0000-0000-0000-000000000000}"/>
          </ac:spMkLst>
        </pc:spChg>
        <pc:spChg chg="del">
          <ac:chgData name="Worawut Boonwong" userId="b132d25d62e398eb" providerId="LiveId" clId="{0441A5BB-E09B-4799-8185-31AEEF018287}" dt="2023-10-24T13:48:31.934" v="310" actId="478"/>
          <ac:spMkLst>
            <pc:docMk/>
            <pc:sldMk cId="553239184" sldId="268"/>
            <ac:spMk id="26" creationId="{00000000-0000-0000-0000-000000000000}"/>
          </ac:spMkLst>
        </pc:spChg>
        <pc:spChg chg="del">
          <ac:chgData name="Worawut Boonwong" userId="b132d25d62e398eb" providerId="LiveId" clId="{0441A5BB-E09B-4799-8185-31AEEF018287}" dt="2023-10-24T13:48:31.934" v="310" actId="478"/>
          <ac:spMkLst>
            <pc:docMk/>
            <pc:sldMk cId="553239184" sldId="268"/>
            <ac:spMk id="27" creationId="{00000000-0000-0000-0000-000000000000}"/>
          </ac:spMkLst>
        </pc:spChg>
        <pc:spChg chg="del mod">
          <ac:chgData name="Worawut Boonwong" userId="b132d25d62e398eb" providerId="LiveId" clId="{0441A5BB-E09B-4799-8185-31AEEF018287}" dt="2023-10-24T13:48:31.934" v="310" actId="478"/>
          <ac:spMkLst>
            <pc:docMk/>
            <pc:sldMk cId="553239184" sldId="268"/>
            <ac:spMk id="28" creationId="{00000000-0000-0000-0000-000000000000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29" creationId="{BE13DB29-FC08-AA65-CA6B-44B6163DDAC5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30" creationId="{9E63AC6C-443E-58C6-80B1-543D0B774CBA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31" creationId="{14D5081C-BDE4-E52C-EC1A-199A1EEBB1F0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32" creationId="{61B94DC0-762B-D725-B1FE-A91DBF10FC7A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37" creationId="{D22B77BB-AF8E-68C6-4EF5-3BE745AD080D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38" creationId="{4D6707C2-D9DB-334D-594D-B11FCD93AA4F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39" creationId="{09484CE4-5C83-FDFE-30F0-9A30E3E4BE65}"/>
          </ac:spMkLst>
        </pc:spChg>
        <pc:spChg chg="mod">
          <ac:chgData name="Worawut Boonwong" userId="b132d25d62e398eb" providerId="LiveId" clId="{0441A5BB-E09B-4799-8185-31AEEF018287}" dt="2023-10-24T13:48:39.469" v="311"/>
          <ac:spMkLst>
            <pc:docMk/>
            <pc:sldMk cId="553239184" sldId="268"/>
            <ac:spMk id="40" creationId="{3E407544-CB90-5A97-59C4-ED2F6127BD9C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45" creationId="{62E789CB-B8F4-4447-ADDE-680CAE9F24C2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46" creationId="{889D6568-90B2-E052-BF6C-12C6CE32B817}"/>
          </ac:spMkLst>
        </pc:spChg>
        <pc:spChg chg="mod">
          <ac:chgData name="Worawut Boonwong" userId="b132d25d62e398eb" providerId="LiveId" clId="{0441A5BB-E09B-4799-8185-31AEEF018287}" dt="2023-10-24T13:49:03.862" v="319" actId="20577"/>
          <ac:spMkLst>
            <pc:docMk/>
            <pc:sldMk cId="553239184" sldId="268"/>
            <ac:spMk id="47" creationId="{228D5962-19EB-5712-40F8-6A2533BC3991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48" creationId="{9A21A8B7-47CF-5AED-B07B-04E0C1855DDA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53" creationId="{764B0D5F-6AC2-691A-25A4-1A7DFAF04D2F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54" creationId="{8848263B-192B-A9E9-B8E3-E08B54B6D0B1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55" creationId="{B2B8C564-7370-CBF6-43BE-DAA3B787EF0B}"/>
          </ac:spMkLst>
        </pc:spChg>
        <pc:spChg chg="mod">
          <ac:chgData name="Worawut Boonwong" userId="b132d25d62e398eb" providerId="LiveId" clId="{0441A5BB-E09B-4799-8185-31AEEF018287}" dt="2023-10-24T13:48:45.625" v="313"/>
          <ac:spMkLst>
            <pc:docMk/>
            <pc:sldMk cId="553239184" sldId="268"/>
            <ac:spMk id="56" creationId="{19306C6B-E9C2-1FB3-781B-FAA398F4DF92}"/>
          </ac:spMkLst>
        </pc:spChg>
        <pc:grpChg chg="add mod">
          <ac:chgData name="Worawut Boonwong" userId="b132d25d62e398eb" providerId="LiveId" clId="{0441A5BB-E09B-4799-8185-31AEEF018287}" dt="2023-10-24T13:48:48.104" v="315" actId="1076"/>
          <ac:grpSpMkLst>
            <pc:docMk/>
            <pc:sldMk cId="553239184" sldId="268"/>
            <ac:grpSpMk id="3" creationId="{13AB91E6-1FE0-1222-95D4-614BD208C7A5}"/>
          </ac:grpSpMkLst>
        </pc:grpChg>
        <pc:grpChg chg="add mod">
          <ac:chgData name="Worawut Boonwong" userId="b132d25d62e398eb" providerId="LiveId" clId="{0441A5BB-E09B-4799-8185-31AEEF018287}" dt="2023-10-24T13:48:44.714" v="312" actId="1076"/>
          <ac:grpSpMkLst>
            <pc:docMk/>
            <pc:sldMk cId="553239184" sldId="268"/>
            <ac:grpSpMk id="33" creationId="{D8D712F6-108D-BA9A-996B-9FD0DC433177}"/>
          </ac:grpSpMkLst>
        </pc:grpChg>
        <pc:grpChg chg="add mod">
          <ac:chgData name="Worawut Boonwong" userId="b132d25d62e398eb" providerId="LiveId" clId="{0441A5BB-E09B-4799-8185-31AEEF018287}" dt="2023-10-24T13:48:55.800" v="316" actId="1076"/>
          <ac:grpSpMkLst>
            <pc:docMk/>
            <pc:sldMk cId="553239184" sldId="268"/>
            <ac:grpSpMk id="41" creationId="{6909D519-1BEC-C6F2-D8EE-70DB402BB102}"/>
          </ac:grpSpMkLst>
        </pc:grpChg>
        <pc:grpChg chg="add del mod">
          <ac:chgData name="Worawut Boonwong" userId="b132d25d62e398eb" providerId="LiveId" clId="{0441A5BB-E09B-4799-8185-31AEEF018287}" dt="2023-10-24T13:49:00.023" v="317" actId="478"/>
          <ac:grpSpMkLst>
            <pc:docMk/>
            <pc:sldMk cId="553239184" sldId="268"/>
            <ac:grpSpMk id="49" creationId="{CDD12793-1360-6672-4214-D6B119A0CCBA}"/>
          </ac:grpSpMkLst>
        </pc:grpChg>
        <pc:picChg chg="del">
          <ac:chgData name="Worawut Boonwong" userId="b132d25d62e398eb" providerId="LiveId" clId="{0441A5BB-E09B-4799-8185-31AEEF018287}" dt="2023-10-24T13:48:31.934" v="310" actId="478"/>
          <ac:picMkLst>
            <pc:docMk/>
            <pc:sldMk cId="553239184" sldId="268"/>
            <ac:picMk id="9" creationId="{FF0D3EB6-E1AA-CAC5-630E-5ED2D591E5D1}"/>
          </ac:picMkLst>
        </pc:picChg>
        <pc:picChg chg="mod">
          <ac:chgData name="Worawut Boonwong" userId="b132d25d62e398eb" providerId="LiveId" clId="{0441A5BB-E09B-4799-8185-31AEEF018287}" dt="2023-10-24T13:48:26.457" v="309" actId="1076"/>
          <ac:picMkLst>
            <pc:docMk/>
            <pc:sldMk cId="553239184" sldId="268"/>
            <ac:picMk id="10" creationId="{00000000-0000-0000-0000-000000000000}"/>
          </ac:picMkLst>
        </pc:picChg>
        <pc:picChg chg="mod">
          <ac:chgData name="Worawut Boonwong" userId="b132d25d62e398eb" providerId="LiveId" clId="{0441A5BB-E09B-4799-8185-31AEEF018287}" dt="2023-10-24T13:48:39.469" v="311"/>
          <ac:picMkLst>
            <pc:docMk/>
            <pc:sldMk cId="553239184" sldId="268"/>
            <ac:picMk id="15" creationId="{2FA3EAEE-DFFF-E12D-1525-8790E428125F}"/>
          </ac:picMkLst>
        </pc:picChg>
        <pc:picChg chg="del">
          <ac:chgData name="Worawut Boonwong" userId="b132d25d62e398eb" providerId="LiveId" clId="{0441A5BB-E09B-4799-8185-31AEEF018287}" dt="2023-10-24T13:48:31.934" v="310" actId="478"/>
          <ac:picMkLst>
            <pc:docMk/>
            <pc:sldMk cId="553239184" sldId="268"/>
            <ac:picMk id="16" creationId="{524A402A-1D63-8929-7CF5-5F3C45BA2D9B}"/>
          </ac:picMkLst>
        </pc:picChg>
        <pc:picChg chg="mod">
          <ac:chgData name="Worawut Boonwong" userId="b132d25d62e398eb" providerId="LiveId" clId="{0441A5BB-E09B-4799-8185-31AEEF018287}" dt="2023-10-24T13:48:39.469" v="311"/>
          <ac:picMkLst>
            <pc:docMk/>
            <pc:sldMk cId="553239184" sldId="268"/>
            <ac:picMk id="17" creationId="{522F2EF6-4F48-0103-C6D9-F390B43ABC24}"/>
          </ac:picMkLst>
        </pc:picChg>
        <pc:picChg chg="mod">
          <ac:chgData name="Worawut Boonwong" userId="b132d25d62e398eb" providerId="LiveId" clId="{0441A5BB-E09B-4799-8185-31AEEF018287}" dt="2023-10-24T13:48:39.469" v="311"/>
          <ac:picMkLst>
            <pc:docMk/>
            <pc:sldMk cId="553239184" sldId="268"/>
            <ac:picMk id="20" creationId="{447F5A10-BACB-05B7-A36E-2A3AF290C26F}"/>
          </ac:picMkLst>
        </pc:picChg>
        <pc:picChg chg="del">
          <ac:chgData name="Worawut Boonwong" userId="b132d25d62e398eb" providerId="LiveId" clId="{0441A5BB-E09B-4799-8185-31AEEF018287}" dt="2023-10-24T13:48:31.934" v="310" actId="478"/>
          <ac:picMkLst>
            <pc:docMk/>
            <pc:sldMk cId="553239184" sldId="268"/>
            <ac:picMk id="21" creationId="{3D809142-539E-AEC4-2A19-4C51997BBEB8}"/>
          </ac:picMkLst>
        </pc:picChg>
        <pc:picChg chg="mod">
          <ac:chgData name="Worawut Boonwong" userId="b132d25d62e398eb" providerId="LiveId" clId="{0441A5BB-E09B-4799-8185-31AEEF018287}" dt="2023-10-24T13:48:39.469" v="311"/>
          <ac:picMkLst>
            <pc:docMk/>
            <pc:sldMk cId="553239184" sldId="268"/>
            <ac:picMk id="34" creationId="{9B7E1F43-75BB-E35C-0F73-B37A15D5909C}"/>
          </ac:picMkLst>
        </pc:picChg>
        <pc:picChg chg="mod">
          <ac:chgData name="Worawut Boonwong" userId="b132d25d62e398eb" providerId="LiveId" clId="{0441A5BB-E09B-4799-8185-31AEEF018287}" dt="2023-10-24T13:48:39.469" v="311"/>
          <ac:picMkLst>
            <pc:docMk/>
            <pc:sldMk cId="553239184" sldId="268"/>
            <ac:picMk id="35" creationId="{869EBDA2-D8EA-60A9-F887-77756D327E46}"/>
          </ac:picMkLst>
        </pc:picChg>
        <pc:picChg chg="mod">
          <ac:chgData name="Worawut Boonwong" userId="b132d25d62e398eb" providerId="LiveId" clId="{0441A5BB-E09B-4799-8185-31AEEF018287}" dt="2023-10-24T13:48:39.469" v="311"/>
          <ac:picMkLst>
            <pc:docMk/>
            <pc:sldMk cId="553239184" sldId="268"/>
            <ac:picMk id="36" creationId="{EDFD2DB0-8DCD-CBE0-8EA9-00F42619D543}"/>
          </ac:picMkLst>
        </pc:picChg>
        <pc:picChg chg="mod">
          <ac:chgData name="Worawut Boonwong" userId="b132d25d62e398eb" providerId="LiveId" clId="{0441A5BB-E09B-4799-8185-31AEEF018287}" dt="2023-10-24T13:48:45.625" v="313"/>
          <ac:picMkLst>
            <pc:docMk/>
            <pc:sldMk cId="553239184" sldId="268"/>
            <ac:picMk id="42" creationId="{425A5D66-5E8A-A881-10F6-77778D7E0FE1}"/>
          </ac:picMkLst>
        </pc:picChg>
        <pc:picChg chg="mod">
          <ac:chgData name="Worawut Boonwong" userId="b132d25d62e398eb" providerId="LiveId" clId="{0441A5BB-E09B-4799-8185-31AEEF018287}" dt="2023-10-24T13:48:45.625" v="313"/>
          <ac:picMkLst>
            <pc:docMk/>
            <pc:sldMk cId="553239184" sldId="268"/>
            <ac:picMk id="43" creationId="{0B46334D-AF66-5711-48BB-81E409861F03}"/>
          </ac:picMkLst>
        </pc:picChg>
        <pc:picChg chg="mod">
          <ac:chgData name="Worawut Boonwong" userId="b132d25d62e398eb" providerId="LiveId" clId="{0441A5BB-E09B-4799-8185-31AEEF018287}" dt="2023-10-24T13:48:45.625" v="313"/>
          <ac:picMkLst>
            <pc:docMk/>
            <pc:sldMk cId="553239184" sldId="268"/>
            <ac:picMk id="44" creationId="{46DC1048-3357-E64F-9837-A9646986FD5E}"/>
          </ac:picMkLst>
        </pc:picChg>
        <pc:picChg chg="mod">
          <ac:chgData name="Worawut Boonwong" userId="b132d25d62e398eb" providerId="LiveId" clId="{0441A5BB-E09B-4799-8185-31AEEF018287}" dt="2023-10-24T13:48:45.625" v="313"/>
          <ac:picMkLst>
            <pc:docMk/>
            <pc:sldMk cId="553239184" sldId="268"/>
            <ac:picMk id="50" creationId="{E663C61E-AAFC-FC80-AB77-57162B81D46C}"/>
          </ac:picMkLst>
        </pc:picChg>
        <pc:picChg chg="mod">
          <ac:chgData name="Worawut Boonwong" userId="b132d25d62e398eb" providerId="LiveId" clId="{0441A5BB-E09B-4799-8185-31AEEF018287}" dt="2023-10-24T13:48:45.625" v="313"/>
          <ac:picMkLst>
            <pc:docMk/>
            <pc:sldMk cId="553239184" sldId="268"/>
            <ac:picMk id="51" creationId="{B2C33DEF-ACF2-B8D2-185D-3CC0B18D56D1}"/>
          </ac:picMkLst>
        </pc:picChg>
        <pc:picChg chg="mod">
          <ac:chgData name="Worawut Boonwong" userId="b132d25d62e398eb" providerId="LiveId" clId="{0441A5BB-E09B-4799-8185-31AEEF018287}" dt="2023-10-24T13:48:45.625" v="313"/>
          <ac:picMkLst>
            <pc:docMk/>
            <pc:sldMk cId="553239184" sldId="268"/>
            <ac:picMk id="52" creationId="{8640527C-8AAE-CB6C-32F6-452858620621}"/>
          </ac:picMkLst>
        </pc:picChg>
      </pc:sldChg>
      <pc:sldChg chg="del">
        <pc:chgData name="Worawut Boonwong" userId="b132d25d62e398eb" providerId="LiveId" clId="{0441A5BB-E09B-4799-8185-31AEEF018287}" dt="2023-10-24T13:52:48.361" v="352" actId="47"/>
        <pc:sldMkLst>
          <pc:docMk/>
          <pc:sldMk cId="3448086077" sldId="269"/>
        </pc:sldMkLst>
      </pc:sldChg>
      <pc:sldChg chg="modSp">
        <pc:chgData name="Worawut Boonwong" userId="b132d25d62e398eb" providerId="LiveId" clId="{0441A5BB-E09B-4799-8185-31AEEF018287}" dt="2023-10-24T15:40:36.909" v="1917" actId="20577"/>
        <pc:sldMkLst>
          <pc:docMk/>
          <pc:sldMk cId="2562499645" sldId="280"/>
        </pc:sldMkLst>
        <pc:spChg chg="mod">
          <ac:chgData name="Worawut Boonwong" userId="b132d25d62e398eb" providerId="LiveId" clId="{0441A5BB-E09B-4799-8185-31AEEF018287}" dt="2023-10-24T15:40:36.909" v="1917" actId="20577"/>
          <ac:spMkLst>
            <pc:docMk/>
            <pc:sldMk cId="2562499645" sldId="280"/>
            <ac:spMk id="13" creationId="{00000000-0000-0000-0000-000000000000}"/>
          </ac:spMkLst>
        </pc:spChg>
      </pc:sldChg>
      <pc:sldChg chg="modSp mod">
        <pc:chgData name="Worawut Boonwong" userId="b132d25d62e398eb" providerId="LiveId" clId="{0441A5BB-E09B-4799-8185-31AEEF018287}" dt="2023-10-24T15:38:31.263" v="1873" actId="20577"/>
        <pc:sldMkLst>
          <pc:docMk/>
          <pc:sldMk cId="1467519949" sldId="284"/>
        </pc:sldMkLst>
        <pc:spChg chg="mod">
          <ac:chgData name="Worawut Boonwong" userId="b132d25d62e398eb" providerId="LiveId" clId="{0441A5BB-E09B-4799-8185-31AEEF018287}" dt="2023-10-24T15:38:31.263" v="1873" actId="20577"/>
          <ac:spMkLst>
            <pc:docMk/>
            <pc:sldMk cId="1467519949" sldId="284"/>
            <ac:spMk id="50" creationId="{00000000-0000-0000-0000-000000000000}"/>
          </ac:spMkLst>
        </pc:spChg>
      </pc:sldChg>
      <pc:sldChg chg="del">
        <pc:chgData name="Worawut Boonwong" userId="b132d25d62e398eb" providerId="LiveId" clId="{0441A5BB-E09B-4799-8185-31AEEF018287}" dt="2023-10-24T13:58:27.976" v="450" actId="47"/>
        <pc:sldMkLst>
          <pc:docMk/>
          <pc:sldMk cId="3707758381" sldId="288"/>
        </pc:sldMkLst>
      </pc:sldChg>
      <pc:sldChg chg="addSp delSp modSp mod">
        <pc:chgData name="Worawut Boonwong" userId="b132d25d62e398eb" providerId="LiveId" clId="{0441A5BB-E09B-4799-8185-31AEEF018287}" dt="2023-10-24T14:05:42.199" v="474" actId="1036"/>
        <pc:sldMkLst>
          <pc:docMk/>
          <pc:sldMk cId="2921061425" sldId="289"/>
        </pc:sldMkLst>
        <pc:spChg chg="mod">
          <ac:chgData name="Worawut Boonwong" userId="b132d25d62e398eb" providerId="LiveId" clId="{0441A5BB-E09B-4799-8185-31AEEF018287}" dt="2023-10-24T12:28:16.165" v="7" actId="20577"/>
          <ac:spMkLst>
            <pc:docMk/>
            <pc:sldMk cId="2921061425" sldId="289"/>
            <ac:spMk id="6" creationId="{4979CEC8-AE0B-505A-0825-BEE899AFCB04}"/>
          </ac:spMkLst>
        </pc:spChg>
        <pc:spChg chg="del">
          <ac:chgData name="Worawut Boonwong" userId="b132d25d62e398eb" providerId="LiveId" clId="{0441A5BB-E09B-4799-8185-31AEEF018287}" dt="2023-10-24T12:18:40.987" v="0" actId="478"/>
          <ac:spMkLst>
            <pc:docMk/>
            <pc:sldMk cId="2921061425" sldId="289"/>
            <ac:spMk id="7" creationId="{00000000-0000-0000-0000-000000000000}"/>
          </ac:spMkLst>
        </pc:spChg>
        <pc:spChg chg="del">
          <ac:chgData name="Worawut Boonwong" userId="b132d25d62e398eb" providerId="LiveId" clId="{0441A5BB-E09B-4799-8185-31AEEF018287}" dt="2023-10-24T12:18:40.987" v="0" actId="478"/>
          <ac:spMkLst>
            <pc:docMk/>
            <pc:sldMk cId="2921061425" sldId="289"/>
            <ac:spMk id="8" creationId="{00000000-0000-0000-0000-000000000000}"/>
          </ac:spMkLst>
        </pc:spChg>
        <pc:spChg chg="del">
          <ac:chgData name="Worawut Boonwong" userId="b132d25d62e398eb" providerId="LiveId" clId="{0441A5BB-E09B-4799-8185-31AEEF018287}" dt="2023-10-24T12:18:44.951" v="1" actId="478"/>
          <ac:spMkLst>
            <pc:docMk/>
            <pc:sldMk cId="2921061425" sldId="289"/>
            <ac:spMk id="9" creationId="{00000000-0000-0000-0000-000000000000}"/>
          </ac:spMkLst>
        </pc:spChg>
        <pc:spChg chg="del">
          <ac:chgData name="Worawut Boonwong" userId="b132d25d62e398eb" providerId="LiveId" clId="{0441A5BB-E09B-4799-8185-31AEEF018287}" dt="2023-10-24T12:18:40.987" v="0" actId="478"/>
          <ac:spMkLst>
            <pc:docMk/>
            <pc:sldMk cId="2921061425" sldId="289"/>
            <ac:spMk id="10" creationId="{00000000-0000-0000-0000-000000000000}"/>
          </ac:spMkLst>
        </pc:spChg>
        <pc:spChg chg="add mod">
          <ac:chgData name="Worawut Boonwong" userId="b132d25d62e398eb" providerId="LiveId" clId="{0441A5BB-E09B-4799-8185-31AEEF018287}" dt="2023-10-24T14:05:42.199" v="474" actId="1036"/>
          <ac:spMkLst>
            <pc:docMk/>
            <pc:sldMk cId="2921061425" sldId="289"/>
            <ac:spMk id="14" creationId="{41F66A9C-0A54-ECC1-1228-540914B3E23D}"/>
          </ac:spMkLst>
        </pc:spChg>
        <pc:picChg chg="add del mod">
          <ac:chgData name="Worawut Boonwong" userId="b132d25d62e398eb" providerId="LiveId" clId="{0441A5BB-E09B-4799-8185-31AEEF018287}" dt="2023-10-24T12:27:10.105" v="4" actId="478"/>
          <ac:picMkLst>
            <pc:docMk/>
            <pc:sldMk cId="2921061425" sldId="289"/>
            <ac:picMk id="3" creationId="{FFCEE57C-69FD-BF3B-76A6-C0EB8274B6BC}"/>
          </ac:picMkLst>
        </pc:picChg>
        <pc:picChg chg="add mod">
          <ac:chgData name="Worawut Boonwong" userId="b132d25d62e398eb" providerId="LiveId" clId="{0441A5BB-E09B-4799-8185-31AEEF018287}" dt="2023-10-24T14:05:37.073" v="468" actId="1076"/>
          <ac:picMkLst>
            <pc:docMk/>
            <pc:sldMk cId="2921061425" sldId="289"/>
            <ac:picMk id="12" creationId="{D699990E-A0D9-824A-4732-95E4D2E30358}"/>
          </ac:picMkLst>
        </pc:picChg>
      </pc:sldChg>
      <pc:sldChg chg="addSp modSp mod">
        <pc:chgData name="Worawut Boonwong" userId="b132d25d62e398eb" providerId="LiveId" clId="{0441A5BB-E09B-4799-8185-31AEEF018287}" dt="2023-10-24T15:10:21.654" v="1249"/>
        <pc:sldMkLst>
          <pc:docMk/>
          <pc:sldMk cId="2271460813" sldId="290"/>
        </pc:sldMkLst>
        <pc:spChg chg="add mod">
          <ac:chgData name="Worawut Boonwong" userId="b132d25d62e398eb" providerId="LiveId" clId="{0441A5BB-E09B-4799-8185-31AEEF018287}" dt="2023-10-24T14:55:31.125" v="892" actId="20577"/>
          <ac:spMkLst>
            <pc:docMk/>
            <pc:sldMk cId="2271460813" sldId="290"/>
            <ac:spMk id="3" creationId="{8E3AB065-B849-4F6D-F3A8-CB9D4EEA3478}"/>
          </ac:spMkLst>
        </pc:spChg>
        <pc:spChg chg="mod">
          <ac:chgData name="Worawut Boonwong" userId="b132d25d62e398eb" providerId="LiveId" clId="{0441A5BB-E09B-4799-8185-31AEEF018287}" dt="2023-10-24T14:21:53.758" v="683" actId="1035"/>
          <ac:spMkLst>
            <pc:docMk/>
            <pc:sldMk cId="2271460813" sldId="290"/>
            <ac:spMk id="6" creationId="{57921844-0E0F-CAC8-6784-E6242CCD39FB}"/>
          </ac:spMkLst>
        </pc:spChg>
        <pc:spChg chg="mod">
          <ac:chgData name="Worawut Boonwong" userId="b132d25d62e398eb" providerId="LiveId" clId="{0441A5BB-E09B-4799-8185-31AEEF018287}" dt="2023-10-24T14:21:27.261" v="637" actId="1035"/>
          <ac:spMkLst>
            <pc:docMk/>
            <pc:sldMk cId="2271460813" sldId="290"/>
            <ac:spMk id="8" creationId="{E07B9BEC-EDE9-6F96-6788-B3241D0B8CB3}"/>
          </ac:spMkLst>
        </pc:spChg>
        <pc:spChg chg="mod">
          <ac:chgData name="Worawut Boonwong" userId="b132d25d62e398eb" providerId="LiveId" clId="{0441A5BB-E09B-4799-8185-31AEEF018287}" dt="2023-10-24T14:39:27.097" v="833" actId="20577"/>
          <ac:spMkLst>
            <pc:docMk/>
            <pc:sldMk cId="2271460813" sldId="290"/>
            <ac:spMk id="10" creationId="{E918F663-B9DE-A64D-412A-CC4A2D6785DF}"/>
          </ac:spMkLst>
        </pc:spChg>
        <pc:spChg chg="mod">
          <ac:chgData name="Worawut Boonwong" userId="b132d25d62e398eb" providerId="LiveId" clId="{0441A5BB-E09B-4799-8185-31AEEF018287}" dt="2023-10-24T14:26:58.823" v="741" actId="207"/>
          <ac:spMkLst>
            <pc:docMk/>
            <pc:sldMk cId="2271460813" sldId="290"/>
            <ac:spMk id="11" creationId="{7DABE95C-CDA5-5E51-E797-42DA2B43E3E1}"/>
          </ac:spMkLst>
        </pc:spChg>
        <pc:spChg chg="mod">
          <ac:chgData name="Worawut Boonwong" userId="b132d25d62e398eb" providerId="LiveId" clId="{0441A5BB-E09B-4799-8185-31AEEF018287}" dt="2023-10-24T15:10:21.654" v="1249"/>
          <ac:spMkLst>
            <pc:docMk/>
            <pc:sldMk cId="2271460813" sldId="290"/>
            <ac:spMk id="12" creationId="{023F156A-761B-1568-2226-AF4EA0942073}"/>
          </ac:spMkLst>
        </pc:spChg>
        <pc:spChg chg="mod">
          <ac:chgData name="Worawut Boonwong" userId="b132d25d62e398eb" providerId="LiveId" clId="{0441A5BB-E09B-4799-8185-31AEEF018287}" dt="2023-10-24T14:41:32.584" v="880" actId="14100"/>
          <ac:spMkLst>
            <pc:docMk/>
            <pc:sldMk cId="2271460813" sldId="290"/>
            <ac:spMk id="13" creationId="{482FC274-3F37-7E80-4318-00C88F2A7472}"/>
          </ac:spMkLst>
        </pc:spChg>
        <pc:spChg chg="mod">
          <ac:chgData name="Worawut Boonwong" userId="b132d25d62e398eb" providerId="LiveId" clId="{0441A5BB-E09B-4799-8185-31AEEF018287}" dt="2023-10-24T14:21:53.758" v="683" actId="1035"/>
          <ac:spMkLst>
            <pc:docMk/>
            <pc:sldMk cId="2271460813" sldId="290"/>
            <ac:spMk id="14" creationId="{85BCE6A0-9F6A-1F50-CB4F-9D4477383FB2}"/>
          </ac:spMkLst>
        </pc:spChg>
        <pc:spChg chg="mod">
          <ac:chgData name="Worawut Boonwong" userId="b132d25d62e398eb" providerId="LiveId" clId="{0441A5BB-E09B-4799-8185-31AEEF018287}" dt="2023-10-24T14:21:53.758" v="683" actId="1035"/>
          <ac:spMkLst>
            <pc:docMk/>
            <pc:sldMk cId="2271460813" sldId="290"/>
            <ac:spMk id="15" creationId="{148AF86D-D495-F3CC-7A81-A974DAA73F4F}"/>
          </ac:spMkLst>
        </pc:spChg>
        <pc:spChg chg="mod">
          <ac:chgData name="Worawut Boonwong" userId="b132d25d62e398eb" providerId="LiveId" clId="{0441A5BB-E09B-4799-8185-31AEEF018287}" dt="2023-10-24T14:21:53.758" v="683" actId="1035"/>
          <ac:spMkLst>
            <pc:docMk/>
            <pc:sldMk cId="2271460813" sldId="290"/>
            <ac:spMk id="16" creationId="{2399092D-BFBA-3602-4368-902AFAA95127}"/>
          </ac:spMkLst>
        </pc:spChg>
        <pc:spChg chg="mod">
          <ac:chgData name="Worawut Boonwong" userId="b132d25d62e398eb" providerId="LiveId" clId="{0441A5BB-E09B-4799-8185-31AEEF018287}" dt="2023-10-24T15:10:15.236" v="1247" actId="20577"/>
          <ac:spMkLst>
            <pc:docMk/>
            <pc:sldMk cId="2271460813" sldId="290"/>
            <ac:spMk id="17" creationId="{B5F2F70E-8207-817F-FFED-EB692E9D7BC6}"/>
          </ac:spMkLst>
        </pc:spChg>
      </pc:sldChg>
      <pc:sldChg chg="modSp mod">
        <pc:chgData name="Worawut Boonwong" userId="b132d25d62e398eb" providerId="LiveId" clId="{0441A5BB-E09B-4799-8185-31AEEF018287}" dt="2023-10-24T14:31:43.361" v="748" actId="20577"/>
        <pc:sldMkLst>
          <pc:docMk/>
          <pc:sldMk cId="3716063451" sldId="291"/>
        </pc:sldMkLst>
        <pc:spChg chg="mod">
          <ac:chgData name="Worawut Boonwong" userId="b132d25d62e398eb" providerId="LiveId" clId="{0441A5BB-E09B-4799-8185-31AEEF018287}" dt="2023-10-24T14:31:43.361" v="748" actId="20577"/>
          <ac:spMkLst>
            <pc:docMk/>
            <pc:sldMk cId="3716063451" sldId="291"/>
            <ac:spMk id="2" creationId="{00000000-0000-0000-0000-000000000000}"/>
          </ac:spMkLst>
        </pc:spChg>
      </pc:sldChg>
      <pc:sldChg chg="modSp mod">
        <pc:chgData name="Worawut Boonwong" userId="b132d25d62e398eb" providerId="LiveId" clId="{0441A5BB-E09B-4799-8185-31AEEF018287}" dt="2023-10-24T15:42:36.410" v="1923"/>
        <pc:sldMkLst>
          <pc:docMk/>
          <pc:sldMk cId="469751080" sldId="292"/>
        </pc:sldMkLst>
        <pc:spChg chg="mod">
          <ac:chgData name="Worawut Boonwong" userId="b132d25d62e398eb" providerId="LiveId" clId="{0441A5BB-E09B-4799-8185-31AEEF018287}" dt="2023-10-24T15:41:37.719" v="1921" actId="115"/>
          <ac:spMkLst>
            <pc:docMk/>
            <pc:sldMk cId="469751080" sldId="292"/>
            <ac:spMk id="2" creationId="{4B5F4529-A2CA-0409-8457-DB1C7B86B597}"/>
          </ac:spMkLst>
        </pc:spChg>
        <pc:spChg chg="mod">
          <ac:chgData name="Worawut Boonwong" userId="b132d25d62e398eb" providerId="LiveId" clId="{0441A5BB-E09B-4799-8185-31AEEF018287}" dt="2023-10-24T15:42:16.483" v="1922"/>
          <ac:spMkLst>
            <pc:docMk/>
            <pc:sldMk cId="469751080" sldId="292"/>
            <ac:spMk id="8" creationId="{00000000-0000-0000-0000-000000000000}"/>
          </ac:spMkLst>
        </pc:spChg>
        <pc:spChg chg="mod">
          <ac:chgData name="Worawut Boonwong" userId="b132d25d62e398eb" providerId="LiveId" clId="{0441A5BB-E09B-4799-8185-31AEEF018287}" dt="2023-10-24T15:42:36.410" v="1923"/>
          <ac:spMkLst>
            <pc:docMk/>
            <pc:sldMk cId="469751080" sldId="292"/>
            <ac:spMk id="10" creationId="{00000000-0000-0000-0000-000000000000}"/>
          </ac:spMkLst>
        </pc:spChg>
      </pc:sldChg>
      <pc:sldChg chg="modSp mod">
        <pc:chgData name="Worawut Boonwong" userId="b132d25d62e398eb" providerId="LiveId" clId="{0441A5BB-E09B-4799-8185-31AEEF018287}" dt="2023-10-24T14:55:06.429" v="885" actId="20577"/>
        <pc:sldMkLst>
          <pc:docMk/>
          <pc:sldMk cId="3831847591" sldId="293"/>
        </pc:sldMkLst>
        <pc:spChg chg="mod">
          <ac:chgData name="Worawut Boonwong" userId="b132d25d62e398eb" providerId="LiveId" clId="{0441A5BB-E09B-4799-8185-31AEEF018287}" dt="2023-10-24T14:55:06.429" v="885" actId="20577"/>
          <ac:spMkLst>
            <pc:docMk/>
            <pc:sldMk cId="3831847591" sldId="293"/>
            <ac:spMk id="9" creationId="{A4FF9ABF-D9D1-3CCB-BDE1-D2DE6398B640}"/>
          </ac:spMkLst>
        </pc:spChg>
      </pc:sldChg>
      <pc:sldChg chg="addSp delSp modSp new mod ord">
        <pc:chgData name="Worawut Boonwong" userId="b132d25d62e398eb" providerId="LiveId" clId="{0441A5BB-E09B-4799-8185-31AEEF018287}" dt="2023-10-24T16:06:01.161" v="1928"/>
        <pc:sldMkLst>
          <pc:docMk/>
          <pc:sldMk cId="3051261712" sldId="294"/>
        </pc:sldMkLst>
        <pc:spChg chg="del">
          <ac:chgData name="Worawut Boonwong" userId="b132d25d62e398eb" providerId="LiveId" clId="{0441A5BB-E09B-4799-8185-31AEEF018287}" dt="2023-10-24T12:29:04.547" v="10" actId="478"/>
          <ac:spMkLst>
            <pc:docMk/>
            <pc:sldMk cId="3051261712" sldId="294"/>
            <ac:spMk id="2" creationId="{B6D6B404-9816-09A8-C12E-9CEC747F5F04}"/>
          </ac:spMkLst>
        </pc:spChg>
        <pc:spChg chg="del">
          <ac:chgData name="Worawut Boonwong" userId="b132d25d62e398eb" providerId="LiveId" clId="{0441A5BB-E09B-4799-8185-31AEEF018287}" dt="2023-10-24T12:29:04.547" v="10" actId="478"/>
          <ac:spMkLst>
            <pc:docMk/>
            <pc:sldMk cId="3051261712" sldId="294"/>
            <ac:spMk id="3" creationId="{3DD78ABB-497B-2CE0-BD84-22264477368B}"/>
          </ac:spMkLst>
        </pc:spChg>
        <pc:spChg chg="mod">
          <ac:chgData name="Worawut Boonwong" userId="b132d25d62e398eb" providerId="LiveId" clId="{0441A5BB-E09B-4799-8185-31AEEF018287}" dt="2023-10-24T12:29:11.371" v="11" actId="121"/>
          <ac:spMkLst>
            <pc:docMk/>
            <pc:sldMk cId="3051261712" sldId="294"/>
            <ac:spMk id="5" creationId="{F9099E2D-AE14-A51C-6FC2-50FA27EE2BE5}"/>
          </ac:spMkLst>
        </pc:spChg>
        <pc:spChg chg="add mod">
          <ac:chgData name="Worawut Boonwong" userId="b132d25d62e398eb" providerId="LiveId" clId="{0441A5BB-E09B-4799-8185-31AEEF018287}" dt="2023-10-24T14:03:22.202" v="464" actId="20577"/>
          <ac:spMkLst>
            <pc:docMk/>
            <pc:sldMk cId="3051261712" sldId="294"/>
            <ac:spMk id="6" creationId="{25AD66FA-99A2-5BA3-5269-F78B5E119810}"/>
          </ac:spMkLst>
        </pc:spChg>
        <pc:picChg chg="add mod">
          <ac:chgData name="Worawut Boonwong" userId="b132d25d62e398eb" providerId="LiveId" clId="{0441A5BB-E09B-4799-8185-31AEEF018287}" dt="2023-10-24T14:06:48.667" v="478" actId="1076"/>
          <ac:picMkLst>
            <pc:docMk/>
            <pc:sldMk cId="3051261712" sldId="294"/>
            <ac:picMk id="8" creationId="{EF84845D-0B0C-2797-0F6D-92528FC22BA5}"/>
          </ac:picMkLst>
        </pc:picChg>
      </pc:sldChg>
      <pc:sldChg chg="addSp delSp modSp add mod">
        <pc:chgData name="Worawut Boonwong" userId="b132d25d62e398eb" providerId="LiveId" clId="{0441A5BB-E09B-4799-8185-31AEEF018287}" dt="2023-10-24T12:54:33.555" v="204" actId="20577"/>
        <pc:sldMkLst>
          <pc:docMk/>
          <pc:sldMk cId="2654627903" sldId="295"/>
        </pc:sldMkLst>
        <pc:spChg chg="mod">
          <ac:chgData name="Worawut Boonwong" userId="b132d25d62e398eb" providerId="LiveId" clId="{0441A5BB-E09B-4799-8185-31AEEF018287}" dt="2023-10-24T12:52:59.156" v="151" actId="20577"/>
          <ac:spMkLst>
            <pc:docMk/>
            <pc:sldMk cId="2654627903" sldId="295"/>
            <ac:spMk id="2" creationId="{3602504C-B182-7ECB-9750-D7F055792BA1}"/>
          </ac:spMkLst>
        </pc:spChg>
        <pc:spChg chg="add del mod">
          <ac:chgData name="Worawut Boonwong" userId="b132d25d62e398eb" providerId="LiveId" clId="{0441A5BB-E09B-4799-8185-31AEEF018287}" dt="2023-10-24T12:51:03.956" v="92"/>
          <ac:spMkLst>
            <pc:docMk/>
            <pc:sldMk cId="2654627903" sldId="295"/>
            <ac:spMk id="3" creationId="{44AD27D8-FF98-A507-85E0-FF1899F51833}"/>
          </ac:spMkLst>
        </pc:spChg>
        <pc:spChg chg="del mod">
          <ac:chgData name="Worawut Boonwong" userId="b132d25d62e398eb" providerId="LiveId" clId="{0441A5BB-E09B-4799-8185-31AEEF018287}" dt="2023-10-24T12:50:49.542" v="89" actId="478"/>
          <ac:spMkLst>
            <pc:docMk/>
            <pc:sldMk cId="2654627903" sldId="295"/>
            <ac:spMk id="6" creationId="{00000000-0000-0000-0000-000000000000}"/>
          </ac:spMkLst>
        </pc:spChg>
        <pc:spChg chg="add mod">
          <ac:chgData name="Worawut Boonwong" userId="b132d25d62e398eb" providerId="LiveId" clId="{0441A5BB-E09B-4799-8185-31AEEF018287}" dt="2023-10-24T12:54:33.555" v="204" actId="20577"/>
          <ac:spMkLst>
            <pc:docMk/>
            <pc:sldMk cId="2654627903" sldId="295"/>
            <ac:spMk id="7" creationId="{4E5AEB9A-6DB9-7E57-D528-68ECE0F3148E}"/>
          </ac:spMkLst>
        </pc:spChg>
      </pc:sldChg>
      <pc:sldChg chg="addSp delSp modSp add mod">
        <pc:chgData name="Worawut Boonwong" userId="b132d25d62e398eb" providerId="LiveId" clId="{0441A5BB-E09B-4799-8185-31AEEF018287}" dt="2023-10-24T13:55:55.018" v="449" actId="1038"/>
        <pc:sldMkLst>
          <pc:docMk/>
          <pc:sldMk cId="1057844563" sldId="296"/>
        </pc:sldMkLst>
        <pc:spChg chg="mod">
          <ac:chgData name="Worawut Boonwong" userId="b132d25d62e398eb" providerId="LiveId" clId="{0441A5BB-E09B-4799-8185-31AEEF018287}" dt="2023-10-24T13:45:52.997" v="283" actId="164"/>
          <ac:spMkLst>
            <pc:docMk/>
            <pc:sldMk cId="1057844563" sldId="296"/>
            <ac:spMk id="2" creationId="{00000000-0000-0000-0000-000000000000}"/>
          </ac:spMkLst>
        </pc:spChg>
        <pc:spChg chg="add mod">
          <ac:chgData name="Worawut Boonwong" userId="b132d25d62e398eb" providerId="LiveId" clId="{0441A5BB-E09B-4799-8185-31AEEF018287}" dt="2023-10-24T13:41:51.860" v="251"/>
          <ac:spMkLst>
            <pc:docMk/>
            <pc:sldMk cId="1057844563" sldId="296"/>
            <ac:spMk id="3" creationId="{607388B4-8870-963C-EADE-7A98D58A51C9}"/>
          </ac:spMkLst>
        </pc:spChg>
        <pc:spChg chg="del">
          <ac:chgData name="Worawut Boonwong" userId="b132d25d62e398eb" providerId="LiveId" clId="{0441A5BB-E09B-4799-8185-31AEEF018287}" dt="2023-10-24T13:41:50.584" v="250" actId="478"/>
          <ac:spMkLst>
            <pc:docMk/>
            <pc:sldMk cId="1057844563" sldId="296"/>
            <ac:spMk id="6" creationId="{4979CEC8-AE0B-505A-0825-BEE899AFCB04}"/>
          </ac:spMkLst>
        </pc:spChg>
        <pc:spChg chg="add mod">
          <ac:chgData name="Worawut Boonwong" userId="b132d25d62e398eb" providerId="LiveId" clId="{0441A5BB-E09B-4799-8185-31AEEF018287}" dt="2023-10-24T13:50:37.094" v="333" actId="14100"/>
          <ac:spMkLst>
            <pc:docMk/>
            <pc:sldMk cId="1057844563" sldId="296"/>
            <ac:spMk id="15" creationId="{8F822F21-35CB-06C6-CBA5-4D984EDCFB53}"/>
          </ac:spMkLst>
        </pc:spChg>
        <pc:spChg chg="add mod">
          <ac:chgData name="Worawut Boonwong" userId="b132d25d62e398eb" providerId="LiveId" clId="{0441A5BB-E09B-4799-8185-31AEEF018287}" dt="2023-10-24T13:45:12.197" v="280" actId="1076"/>
          <ac:spMkLst>
            <pc:docMk/>
            <pc:sldMk cId="1057844563" sldId="296"/>
            <ac:spMk id="17" creationId="{13D8770E-26EF-1F7D-6BF3-BDD675C74442}"/>
          </ac:spMkLst>
        </pc:spChg>
        <pc:spChg chg="mod">
          <ac:chgData name="Worawut Boonwong" userId="b132d25d62e398eb" providerId="LiveId" clId="{0441A5BB-E09B-4799-8185-31AEEF018287}" dt="2023-10-24T13:45:52.997" v="283" actId="164"/>
          <ac:spMkLst>
            <pc:docMk/>
            <pc:sldMk cId="1057844563" sldId="296"/>
            <ac:spMk id="26" creationId="{00000000-0000-0000-0000-000000000000}"/>
          </ac:spMkLst>
        </pc:spChg>
        <pc:spChg chg="mod">
          <ac:chgData name="Worawut Boonwong" userId="b132d25d62e398eb" providerId="LiveId" clId="{0441A5BB-E09B-4799-8185-31AEEF018287}" dt="2023-10-24T13:45:52.997" v="283" actId="164"/>
          <ac:spMkLst>
            <pc:docMk/>
            <pc:sldMk cId="1057844563" sldId="296"/>
            <ac:spMk id="27" creationId="{00000000-0000-0000-0000-000000000000}"/>
          </ac:spMkLst>
        </pc:spChg>
        <pc:spChg chg="mod">
          <ac:chgData name="Worawut Boonwong" userId="b132d25d62e398eb" providerId="LiveId" clId="{0441A5BB-E09B-4799-8185-31AEEF018287}" dt="2023-10-24T13:47:00.665" v="295" actId="404"/>
          <ac:spMkLst>
            <pc:docMk/>
            <pc:sldMk cId="1057844563" sldId="296"/>
            <ac:spMk id="28" creationId="{00000000-0000-0000-0000-000000000000}"/>
          </ac:spMkLst>
        </pc:spChg>
        <pc:spChg chg="mod">
          <ac:chgData name="Worawut Boonwong" userId="b132d25d62e398eb" providerId="LiveId" clId="{0441A5BB-E09B-4799-8185-31AEEF018287}" dt="2023-10-24T13:46:02.623" v="286"/>
          <ac:spMkLst>
            <pc:docMk/>
            <pc:sldMk cId="1057844563" sldId="296"/>
            <ac:spMk id="33" creationId="{5EA0BFE8-A0A4-7083-7C3E-1DB2584EE34B}"/>
          </ac:spMkLst>
        </pc:spChg>
        <pc:spChg chg="mod">
          <ac:chgData name="Worawut Boonwong" userId="b132d25d62e398eb" providerId="LiveId" clId="{0441A5BB-E09B-4799-8185-31AEEF018287}" dt="2023-10-24T13:46:02.623" v="286"/>
          <ac:spMkLst>
            <pc:docMk/>
            <pc:sldMk cId="1057844563" sldId="296"/>
            <ac:spMk id="34" creationId="{811582A5-D4EB-462C-CDAC-20615875C854}"/>
          </ac:spMkLst>
        </pc:spChg>
        <pc:spChg chg="mod">
          <ac:chgData name="Worawut Boonwong" userId="b132d25d62e398eb" providerId="LiveId" clId="{0441A5BB-E09B-4799-8185-31AEEF018287}" dt="2023-10-24T13:47:13.454" v="299" actId="404"/>
          <ac:spMkLst>
            <pc:docMk/>
            <pc:sldMk cId="1057844563" sldId="296"/>
            <ac:spMk id="35" creationId="{80CD8A3D-D5B8-E9F2-BDCB-8745DB331C48}"/>
          </ac:spMkLst>
        </pc:spChg>
        <pc:spChg chg="mod">
          <ac:chgData name="Worawut Boonwong" userId="b132d25d62e398eb" providerId="LiveId" clId="{0441A5BB-E09B-4799-8185-31AEEF018287}" dt="2023-10-24T13:46:02.623" v="286"/>
          <ac:spMkLst>
            <pc:docMk/>
            <pc:sldMk cId="1057844563" sldId="296"/>
            <ac:spMk id="36" creationId="{A41F2679-EC71-71BE-EA73-4106F94988F0}"/>
          </ac:spMkLst>
        </pc:spChg>
        <pc:spChg chg="mod">
          <ac:chgData name="Worawut Boonwong" userId="b132d25d62e398eb" providerId="LiveId" clId="{0441A5BB-E09B-4799-8185-31AEEF018287}" dt="2023-10-24T13:49:59.237" v="320"/>
          <ac:spMkLst>
            <pc:docMk/>
            <pc:sldMk cId="1057844563" sldId="296"/>
            <ac:spMk id="41" creationId="{93970F09-6848-B988-BF39-C4E4C25AC8FC}"/>
          </ac:spMkLst>
        </pc:spChg>
        <pc:spChg chg="mod">
          <ac:chgData name="Worawut Boonwong" userId="b132d25d62e398eb" providerId="LiveId" clId="{0441A5BB-E09B-4799-8185-31AEEF018287}" dt="2023-10-24T13:49:59.237" v="320"/>
          <ac:spMkLst>
            <pc:docMk/>
            <pc:sldMk cId="1057844563" sldId="296"/>
            <ac:spMk id="42" creationId="{E6954BA8-E6CA-1021-672B-58ED97A43B92}"/>
          </ac:spMkLst>
        </pc:spChg>
        <pc:spChg chg="mod">
          <ac:chgData name="Worawut Boonwong" userId="b132d25d62e398eb" providerId="LiveId" clId="{0441A5BB-E09B-4799-8185-31AEEF018287}" dt="2023-10-24T13:49:59.237" v="320"/>
          <ac:spMkLst>
            <pc:docMk/>
            <pc:sldMk cId="1057844563" sldId="296"/>
            <ac:spMk id="43" creationId="{518869CF-B6D4-7454-C194-F184A451C1D9}"/>
          </ac:spMkLst>
        </pc:spChg>
        <pc:spChg chg="mod">
          <ac:chgData name="Worawut Boonwong" userId="b132d25d62e398eb" providerId="LiveId" clId="{0441A5BB-E09B-4799-8185-31AEEF018287}" dt="2023-10-24T13:49:59.237" v="320"/>
          <ac:spMkLst>
            <pc:docMk/>
            <pc:sldMk cId="1057844563" sldId="296"/>
            <ac:spMk id="44" creationId="{8A6245FB-4257-CD9C-0F95-EE75AD2A3AB3}"/>
          </ac:spMkLst>
        </pc:spChg>
        <pc:spChg chg="add mod">
          <ac:chgData name="Worawut Boonwong" userId="b132d25d62e398eb" providerId="LiveId" clId="{0441A5BB-E09B-4799-8185-31AEEF018287}" dt="2023-10-24T13:51:59.292" v="343" actId="164"/>
          <ac:spMkLst>
            <pc:docMk/>
            <pc:sldMk cId="1057844563" sldId="296"/>
            <ac:spMk id="45" creationId="{57128520-4FD6-B1EF-0711-4B227AD4B406}"/>
          </ac:spMkLst>
        </pc:spChg>
        <pc:spChg chg="add del mod">
          <ac:chgData name="Worawut Boonwong" userId="b132d25d62e398eb" providerId="LiveId" clId="{0441A5BB-E09B-4799-8185-31AEEF018287}" dt="2023-10-24T13:51:54.058" v="342" actId="478"/>
          <ac:spMkLst>
            <pc:docMk/>
            <pc:sldMk cId="1057844563" sldId="296"/>
            <ac:spMk id="46" creationId="{C6783E85-7D6E-CD4B-11BF-D36B709351D3}"/>
          </ac:spMkLst>
        </pc:spChg>
        <pc:spChg chg="mod">
          <ac:chgData name="Worawut Boonwong" userId="b132d25d62e398eb" providerId="LiveId" clId="{0441A5BB-E09B-4799-8185-31AEEF018287}" dt="2023-10-24T13:52:01.280" v="344"/>
          <ac:spMkLst>
            <pc:docMk/>
            <pc:sldMk cId="1057844563" sldId="296"/>
            <ac:spMk id="50" creationId="{FB2E75CF-B2B9-6126-78E4-3DCC3FBA1DD0}"/>
          </ac:spMkLst>
        </pc:spChg>
        <pc:spChg chg="mod">
          <ac:chgData name="Worawut Boonwong" userId="b132d25d62e398eb" providerId="LiveId" clId="{0441A5BB-E09B-4799-8185-31AEEF018287}" dt="2023-10-24T13:52:01.280" v="344"/>
          <ac:spMkLst>
            <pc:docMk/>
            <pc:sldMk cId="1057844563" sldId="296"/>
            <ac:spMk id="54" creationId="{33B79C60-FEB1-F7C3-E847-2F4B66FDDA4F}"/>
          </ac:spMkLst>
        </pc:spChg>
        <pc:spChg chg="mod">
          <ac:chgData name="Worawut Boonwong" userId="b132d25d62e398eb" providerId="LiveId" clId="{0441A5BB-E09B-4799-8185-31AEEF018287}" dt="2023-10-24T13:52:01.280" v="344"/>
          <ac:spMkLst>
            <pc:docMk/>
            <pc:sldMk cId="1057844563" sldId="296"/>
            <ac:spMk id="55" creationId="{AC5D0BFC-0E7C-EB95-5801-8A69BF73B835}"/>
          </ac:spMkLst>
        </pc:spChg>
        <pc:spChg chg="mod">
          <ac:chgData name="Worawut Boonwong" userId="b132d25d62e398eb" providerId="LiveId" clId="{0441A5BB-E09B-4799-8185-31AEEF018287}" dt="2023-10-24T13:52:19.098" v="349" actId="20577"/>
          <ac:spMkLst>
            <pc:docMk/>
            <pc:sldMk cId="1057844563" sldId="296"/>
            <ac:spMk id="56" creationId="{0843A241-E8A5-8CFE-3EAD-22E68DC8E441}"/>
          </ac:spMkLst>
        </pc:spChg>
        <pc:spChg chg="mod">
          <ac:chgData name="Worawut Boonwong" userId="b132d25d62e398eb" providerId="LiveId" clId="{0441A5BB-E09B-4799-8185-31AEEF018287}" dt="2023-10-24T13:52:01.280" v="344"/>
          <ac:spMkLst>
            <pc:docMk/>
            <pc:sldMk cId="1057844563" sldId="296"/>
            <ac:spMk id="57" creationId="{CAAEA640-0EC0-A6AB-6C1C-B651BFF62622}"/>
          </ac:spMkLst>
        </pc:spChg>
        <pc:spChg chg="mod">
          <ac:chgData name="Worawut Boonwong" userId="b132d25d62e398eb" providerId="LiveId" clId="{0441A5BB-E09B-4799-8185-31AEEF018287}" dt="2023-10-24T13:52:07.305" v="346"/>
          <ac:spMkLst>
            <pc:docMk/>
            <pc:sldMk cId="1057844563" sldId="296"/>
            <ac:spMk id="60" creationId="{F33F304C-A398-7BB1-0A66-10A5AA0684BD}"/>
          </ac:spMkLst>
        </pc:spChg>
        <pc:spChg chg="mod">
          <ac:chgData name="Worawut Boonwong" userId="b132d25d62e398eb" providerId="LiveId" clId="{0441A5BB-E09B-4799-8185-31AEEF018287}" dt="2023-10-24T13:52:07.305" v="346"/>
          <ac:spMkLst>
            <pc:docMk/>
            <pc:sldMk cId="1057844563" sldId="296"/>
            <ac:spMk id="64" creationId="{BCF4AC83-E202-EFB3-1E7F-A8A11E7F7E97}"/>
          </ac:spMkLst>
        </pc:spChg>
        <pc:spChg chg="mod">
          <ac:chgData name="Worawut Boonwong" userId="b132d25d62e398eb" providerId="LiveId" clId="{0441A5BB-E09B-4799-8185-31AEEF018287}" dt="2023-10-24T13:52:07.305" v="346"/>
          <ac:spMkLst>
            <pc:docMk/>
            <pc:sldMk cId="1057844563" sldId="296"/>
            <ac:spMk id="65" creationId="{0F402CF2-6884-ACEC-B6F3-C534B8D87693}"/>
          </ac:spMkLst>
        </pc:spChg>
        <pc:spChg chg="mod">
          <ac:chgData name="Worawut Boonwong" userId="b132d25d62e398eb" providerId="LiveId" clId="{0441A5BB-E09B-4799-8185-31AEEF018287}" dt="2023-10-24T13:52:21.890" v="351" actId="20577"/>
          <ac:spMkLst>
            <pc:docMk/>
            <pc:sldMk cId="1057844563" sldId="296"/>
            <ac:spMk id="66" creationId="{CF242828-3A28-CEF2-3C3F-C7069DC47665}"/>
          </ac:spMkLst>
        </pc:spChg>
        <pc:spChg chg="mod">
          <ac:chgData name="Worawut Boonwong" userId="b132d25d62e398eb" providerId="LiveId" clId="{0441A5BB-E09B-4799-8185-31AEEF018287}" dt="2023-10-24T13:52:07.305" v="346"/>
          <ac:spMkLst>
            <pc:docMk/>
            <pc:sldMk cId="1057844563" sldId="296"/>
            <ac:spMk id="67" creationId="{09130807-5E25-A485-F901-20C84436998D}"/>
          </ac:spMkLst>
        </pc:spChg>
        <pc:spChg chg="add mod">
          <ac:chgData name="Worawut Boonwong" userId="b132d25d62e398eb" providerId="LiveId" clId="{0441A5BB-E09B-4799-8185-31AEEF018287}" dt="2023-10-24T13:55:47.318" v="440" actId="1038"/>
          <ac:spMkLst>
            <pc:docMk/>
            <pc:sldMk cId="1057844563" sldId="296"/>
            <ac:spMk id="68" creationId="{E99C8CE8-38EC-7EDB-311A-DE9844834513}"/>
          </ac:spMkLst>
        </pc:spChg>
        <pc:spChg chg="add mod">
          <ac:chgData name="Worawut Boonwong" userId="b132d25d62e398eb" providerId="LiveId" clId="{0441A5BB-E09B-4799-8185-31AEEF018287}" dt="2023-10-24T13:55:51.203" v="444" actId="1038"/>
          <ac:spMkLst>
            <pc:docMk/>
            <pc:sldMk cId="1057844563" sldId="296"/>
            <ac:spMk id="69" creationId="{38AA45CA-5134-2205-C8D3-78BD7C4B20D3}"/>
          </ac:spMkLst>
        </pc:spChg>
        <pc:spChg chg="add mod">
          <ac:chgData name="Worawut Boonwong" userId="b132d25d62e398eb" providerId="LiveId" clId="{0441A5BB-E09B-4799-8185-31AEEF018287}" dt="2023-10-24T13:55:55.018" v="449" actId="1038"/>
          <ac:spMkLst>
            <pc:docMk/>
            <pc:sldMk cId="1057844563" sldId="296"/>
            <ac:spMk id="70" creationId="{71FCCD14-CEB8-7C94-A6D1-60521CF45DD2}"/>
          </ac:spMkLst>
        </pc:spChg>
        <pc:grpChg chg="add mod">
          <ac:chgData name="Worawut Boonwong" userId="b132d25d62e398eb" providerId="LiveId" clId="{0441A5BB-E09B-4799-8185-31AEEF018287}" dt="2023-10-24T13:51:59.292" v="343" actId="164"/>
          <ac:grpSpMkLst>
            <pc:docMk/>
            <pc:sldMk cId="1057844563" sldId="296"/>
            <ac:grpSpMk id="20" creationId="{0E260E2A-96F0-F55B-E3AA-D2ADE884D253}"/>
          </ac:grpSpMkLst>
        </pc:grpChg>
        <pc:grpChg chg="add del mod">
          <ac:chgData name="Worawut Boonwong" userId="b132d25d62e398eb" providerId="LiveId" clId="{0441A5BB-E09B-4799-8185-31AEEF018287}" dt="2023-10-24T13:51:54.058" v="342" actId="478"/>
          <ac:grpSpMkLst>
            <pc:docMk/>
            <pc:sldMk cId="1057844563" sldId="296"/>
            <ac:grpSpMk id="29" creationId="{6D1E9882-5D30-0DC3-3FF6-299E9E316CF1}"/>
          </ac:grpSpMkLst>
        </pc:grpChg>
        <pc:grpChg chg="add del mod">
          <ac:chgData name="Worawut Boonwong" userId="b132d25d62e398eb" providerId="LiveId" clId="{0441A5BB-E09B-4799-8185-31AEEF018287}" dt="2023-10-24T13:51:54.058" v="342" actId="478"/>
          <ac:grpSpMkLst>
            <pc:docMk/>
            <pc:sldMk cId="1057844563" sldId="296"/>
            <ac:grpSpMk id="37" creationId="{A9BEFE6B-A0F5-F4E6-523D-C8FC7E7BF58B}"/>
          </ac:grpSpMkLst>
        </pc:grpChg>
        <pc:grpChg chg="add mod">
          <ac:chgData name="Worawut Boonwong" userId="b132d25d62e398eb" providerId="LiveId" clId="{0441A5BB-E09B-4799-8185-31AEEF018287}" dt="2023-10-24T13:55:26.973" v="427" actId="1038"/>
          <ac:grpSpMkLst>
            <pc:docMk/>
            <pc:sldMk cId="1057844563" sldId="296"/>
            <ac:grpSpMk id="47" creationId="{76E7DD52-22B0-431F-C27F-DD4CAE9484E6}"/>
          </ac:grpSpMkLst>
        </pc:grpChg>
        <pc:grpChg chg="add mod">
          <ac:chgData name="Worawut Boonwong" userId="b132d25d62e398eb" providerId="LiveId" clId="{0441A5BB-E09B-4799-8185-31AEEF018287}" dt="2023-10-24T13:55:29.646" v="431" actId="1038"/>
          <ac:grpSpMkLst>
            <pc:docMk/>
            <pc:sldMk cId="1057844563" sldId="296"/>
            <ac:grpSpMk id="48" creationId="{3CEEDF2D-BC02-3442-34AC-4CCC3F2C8537}"/>
          </ac:grpSpMkLst>
        </pc:grpChg>
        <pc:grpChg chg="mod">
          <ac:chgData name="Worawut Boonwong" userId="b132d25d62e398eb" providerId="LiveId" clId="{0441A5BB-E09B-4799-8185-31AEEF018287}" dt="2023-10-24T13:52:01.280" v="344"/>
          <ac:grpSpMkLst>
            <pc:docMk/>
            <pc:sldMk cId="1057844563" sldId="296"/>
            <ac:grpSpMk id="49" creationId="{BB3ADDD3-4356-CC64-05D1-F28B0A69C7A5}"/>
          </ac:grpSpMkLst>
        </pc:grpChg>
        <pc:grpChg chg="add mod">
          <ac:chgData name="Worawut Boonwong" userId="b132d25d62e398eb" providerId="LiveId" clId="{0441A5BB-E09B-4799-8185-31AEEF018287}" dt="2023-10-24T13:55:36.110" v="436" actId="1038"/>
          <ac:grpSpMkLst>
            <pc:docMk/>
            <pc:sldMk cId="1057844563" sldId="296"/>
            <ac:grpSpMk id="58" creationId="{E498701C-A1C9-31A9-6684-77267B6FA1FB}"/>
          </ac:grpSpMkLst>
        </pc:grpChg>
        <pc:grpChg chg="mod">
          <ac:chgData name="Worawut Boonwong" userId="b132d25d62e398eb" providerId="LiveId" clId="{0441A5BB-E09B-4799-8185-31AEEF018287}" dt="2023-10-24T13:52:07.305" v="346"/>
          <ac:grpSpMkLst>
            <pc:docMk/>
            <pc:sldMk cId="1057844563" sldId="296"/>
            <ac:grpSpMk id="59" creationId="{C8FE8C7A-BE63-2986-D701-C00657380545}"/>
          </ac:grpSpMkLst>
        </pc:grpChg>
        <pc:picChg chg="mod">
          <ac:chgData name="Worawut Boonwong" userId="b132d25d62e398eb" providerId="LiveId" clId="{0441A5BB-E09B-4799-8185-31AEEF018287}" dt="2023-10-24T13:45:52.997" v="283" actId="164"/>
          <ac:picMkLst>
            <pc:docMk/>
            <pc:sldMk cId="1057844563" sldId="296"/>
            <ac:picMk id="9" creationId="{FF0D3EB6-E1AA-CAC5-630E-5ED2D591E5D1}"/>
          </ac:picMkLst>
        </pc:picChg>
        <pc:picChg chg="mod">
          <ac:chgData name="Worawut Boonwong" userId="b132d25d62e398eb" providerId="LiveId" clId="{0441A5BB-E09B-4799-8185-31AEEF018287}" dt="2023-10-24T13:45:52.997" v="283" actId="164"/>
          <ac:picMkLst>
            <pc:docMk/>
            <pc:sldMk cId="1057844563" sldId="296"/>
            <ac:picMk id="16" creationId="{524A402A-1D63-8929-7CF5-5F3C45BA2D9B}"/>
          </ac:picMkLst>
        </pc:picChg>
        <pc:picChg chg="mod">
          <ac:chgData name="Worawut Boonwong" userId="b132d25d62e398eb" providerId="LiveId" clId="{0441A5BB-E09B-4799-8185-31AEEF018287}" dt="2023-10-24T13:45:52.997" v="283" actId="164"/>
          <ac:picMkLst>
            <pc:docMk/>
            <pc:sldMk cId="1057844563" sldId="296"/>
            <ac:picMk id="21" creationId="{3D809142-539E-AEC4-2A19-4C51997BBEB8}"/>
          </ac:picMkLst>
        </pc:picChg>
        <pc:picChg chg="mod">
          <ac:chgData name="Worawut Boonwong" userId="b132d25d62e398eb" providerId="LiveId" clId="{0441A5BB-E09B-4799-8185-31AEEF018287}" dt="2023-10-24T13:46:02.623" v="286"/>
          <ac:picMkLst>
            <pc:docMk/>
            <pc:sldMk cId="1057844563" sldId="296"/>
            <ac:picMk id="30" creationId="{FBD58F5F-64D7-E998-D4EB-36FE42FF3B78}"/>
          </ac:picMkLst>
        </pc:picChg>
        <pc:picChg chg="mod">
          <ac:chgData name="Worawut Boonwong" userId="b132d25d62e398eb" providerId="LiveId" clId="{0441A5BB-E09B-4799-8185-31AEEF018287}" dt="2023-10-24T13:46:02.623" v="286"/>
          <ac:picMkLst>
            <pc:docMk/>
            <pc:sldMk cId="1057844563" sldId="296"/>
            <ac:picMk id="31" creationId="{ECFEBD9E-D556-1826-ED3F-056505FFA789}"/>
          </ac:picMkLst>
        </pc:picChg>
        <pc:picChg chg="mod">
          <ac:chgData name="Worawut Boonwong" userId="b132d25d62e398eb" providerId="LiveId" clId="{0441A5BB-E09B-4799-8185-31AEEF018287}" dt="2023-10-24T13:46:02.623" v="286"/>
          <ac:picMkLst>
            <pc:docMk/>
            <pc:sldMk cId="1057844563" sldId="296"/>
            <ac:picMk id="32" creationId="{5034A573-018F-9C4F-F51D-6113E015AFA4}"/>
          </ac:picMkLst>
        </pc:picChg>
        <pc:picChg chg="mod">
          <ac:chgData name="Worawut Boonwong" userId="b132d25d62e398eb" providerId="LiveId" clId="{0441A5BB-E09B-4799-8185-31AEEF018287}" dt="2023-10-24T13:49:59.237" v="320"/>
          <ac:picMkLst>
            <pc:docMk/>
            <pc:sldMk cId="1057844563" sldId="296"/>
            <ac:picMk id="38" creationId="{FBDD3767-D092-748F-B3C1-48F6EEF37835}"/>
          </ac:picMkLst>
        </pc:picChg>
        <pc:picChg chg="mod">
          <ac:chgData name="Worawut Boonwong" userId="b132d25d62e398eb" providerId="LiveId" clId="{0441A5BB-E09B-4799-8185-31AEEF018287}" dt="2023-10-24T13:49:59.237" v="320"/>
          <ac:picMkLst>
            <pc:docMk/>
            <pc:sldMk cId="1057844563" sldId="296"/>
            <ac:picMk id="39" creationId="{4AA4FC89-1A30-30B8-A10E-8C1542158813}"/>
          </ac:picMkLst>
        </pc:picChg>
        <pc:picChg chg="mod">
          <ac:chgData name="Worawut Boonwong" userId="b132d25d62e398eb" providerId="LiveId" clId="{0441A5BB-E09B-4799-8185-31AEEF018287}" dt="2023-10-24T13:49:59.237" v="320"/>
          <ac:picMkLst>
            <pc:docMk/>
            <pc:sldMk cId="1057844563" sldId="296"/>
            <ac:picMk id="40" creationId="{73BD014B-ECF4-7827-EA61-02A013A45738}"/>
          </ac:picMkLst>
        </pc:picChg>
        <pc:picChg chg="mod">
          <ac:chgData name="Worawut Boonwong" userId="b132d25d62e398eb" providerId="LiveId" clId="{0441A5BB-E09B-4799-8185-31AEEF018287}" dt="2023-10-24T13:52:01.280" v="344"/>
          <ac:picMkLst>
            <pc:docMk/>
            <pc:sldMk cId="1057844563" sldId="296"/>
            <ac:picMk id="51" creationId="{8E2DF93A-650B-5DCA-39F4-19AEC54BCAED}"/>
          </ac:picMkLst>
        </pc:picChg>
        <pc:picChg chg="mod">
          <ac:chgData name="Worawut Boonwong" userId="b132d25d62e398eb" providerId="LiveId" clId="{0441A5BB-E09B-4799-8185-31AEEF018287}" dt="2023-10-24T13:52:01.280" v="344"/>
          <ac:picMkLst>
            <pc:docMk/>
            <pc:sldMk cId="1057844563" sldId="296"/>
            <ac:picMk id="52" creationId="{48DA3D43-D2F0-F605-4DBB-1515215D7C4D}"/>
          </ac:picMkLst>
        </pc:picChg>
        <pc:picChg chg="mod">
          <ac:chgData name="Worawut Boonwong" userId="b132d25d62e398eb" providerId="LiveId" clId="{0441A5BB-E09B-4799-8185-31AEEF018287}" dt="2023-10-24T13:52:01.280" v="344"/>
          <ac:picMkLst>
            <pc:docMk/>
            <pc:sldMk cId="1057844563" sldId="296"/>
            <ac:picMk id="53" creationId="{AB602C03-14F5-595A-730A-3D9C0B09B787}"/>
          </ac:picMkLst>
        </pc:picChg>
        <pc:picChg chg="mod">
          <ac:chgData name="Worawut Boonwong" userId="b132d25d62e398eb" providerId="LiveId" clId="{0441A5BB-E09B-4799-8185-31AEEF018287}" dt="2023-10-24T13:52:07.305" v="346"/>
          <ac:picMkLst>
            <pc:docMk/>
            <pc:sldMk cId="1057844563" sldId="296"/>
            <ac:picMk id="61" creationId="{9BE9E826-4CA9-94FF-E110-09D75FADE215}"/>
          </ac:picMkLst>
        </pc:picChg>
        <pc:picChg chg="mod">
          <ac:chgData name="Worawut Boonwong" userId="b132d25d62e398eb" providerId="LiveId" clId="{0441A5BB-E09B-4799-8185-31AEEF018287}" dt="2023-10-24T13:52:07.305" v="346"/>
          <ac:picMkLst>
            <pc:docMk/>
            <pc:sldMk cId="1057844563" sldId="296"/>
            <ac:picMk id="62" creationId="{7B4A5FA5-FD0F-9B17-B42C-F893C651B3E3}"/>
          </ac:picMkLst>
        </pc:picChg>
        <pc:picChg chg="mod">
          <ac:chgData name="Worawut Boonwong" userId="b132d25d62e398eb" providerId="LiveId" clId="{0441A5BB-E09B-4799-8185-31AEEF018287}" dt="2023-10-24T13:52:07.305" v="346"/>
          <ac:picMkLst>
            <pc:docMk/>
            <pc:sldMk cId="1057844563" sldId="296"/>
            <ac:picMk id="63" creationId="{2C48528B-E05B-E05D-B679-5804B46D42C3}"/>
          </ac:picMkLst>
        </pc:picChg>
      </pc:sldChg>
      <pc:sldChg chg="addSp delSp modSp new mod">
        <pc:chgData name="Worawut Boonwong" userId="b132d25d62e398eb" providerId="LiveId" clId="{0441A5BB-E09B-4799-8185-31AEEF018287}" dt="2023-10-24T16:05:13.592" v="1924"/>
        <pc:sldMkLst>
          <pc:docMk/>
          <pc:sldMk cId="401370593" sldId="297"/>
        </pc:sldMkLst>
        <pc:spChg chg="del">
          <ac:chgData name="Worawut Boonwong" userId="b132d25d62e398eb" providerId="LiveId" clId="{0441A5BB-E09B-4799-8185-31AEEF018287}" dt="2023-10-24T14:07:10.158" v="481" actId="478"/>
          <ac:spMkLst>
            <pc:docMk/>
            <pc:sldMk cId="401370593" sldId="297"/>
            <ac:spMk id="2" creationId="{AB2E561B-882F-600D-499A-4FDF75CEE672}"/>
          </ac:spMkLst>
        </pc:spChg>
        <pc:spChg chg="del">
          <ac:chgData name="Worawut Boonwong" userId="b132d25d62e398eb" providerId="LiveId" clId="{0441A5BB-E09B-4799-8185-31AEEF018287}" dt="2023-10-24T14:07:10.158" v="481" actId="478"/>
          <ac:spMkLst>
            <pc:docMk/>
            <pc:sldMk cId="401370593" sldId="297"/>
            <ac:spMk id="3" creationId="{C868905E-73E8-6DE2-20FF-752A30219D8D}"/>
          </ac:spMkLst>
        </pc:spChg>
        <pc:spChg chg="mod">
          <ac:chgData name="Worawut Boonwong" userId="b132d25d62e398eb" providerId="LiveId" clId="{0441A5BB-E09B-4799-8185-31AEEF018287}" dt="2023-10-24T14:07:12.790" v="482" actId="121"/>
          <ac:spMkLst>
            <pc:docMk/>
            <pc:sldMk cId="401370593" sldId="297"/>
            <ac:spMk id="5" creationId="{2F1994ED-882A-9F7D-9933-FAD6338623AD}"/>
          </ac:spMkLst>
        </pc:spChg>
        <pc:spChg chg="add mod">
          <ac:chgData name="Worawut Boonwong" userId="b132d25d62e398eb" providerId="LiveId" clId="{0441A5BB-E09B-4799-8185-31AEEF018287}" dt="2023-10-24T14:07:07.169" v="480"/>
          <ac:spMkLst>
            <pc:docMk/>
            <pc:sldMk cId="401370593" sldId="297"/>
            <ac:spMk id="6" creationId="{4445025D-2A87-756C-B50C-CDE39BC3FDE6}"/>
          </ac:spMkLst>
        </pc:spChg>
        <pc:picChg chg="add mod">
          <ac:chgData name="Worawut Boonwong" userId="b132d25d62e398eb" providerId="LiveId" clId="{0441A5BB-E09B-4799-8185-31AEEF018287}" dt="2023-10-24T16:05:13.592" v="1924"/>
          <ac:picMkLst>
            <pc:docMk/>
            <pc:sldMk cId="401370593" sldId="297"/>
            <ac:picMk id="8" creationId="{5B71E996-84BB-A230-36C9-1E7FA4EE93B7}"/>
          </ac:picMkLst>
        </pc:picChg>
      </pc:sldChg>
      <pc:sldChg chg="addSp delSp modSp new mod">
        <pc:chgData name="Worawut Boonwong" userId="b132d25d62e398eb" providerId="LiveId" clId="{0441A5BB-E09B-4799-8185-31AEEF018287}" dt="2023-10-24T15:31:30.402" v="1830" actId="20577"/>
        <pc:sldMkLst>
          <pc:docMk/>
          <pc:sldMk cId="3120286945" sldId="298"/>
        </pc:sldMkLst>
        <pc:spChg chg="del">
          <ac:chgData name="Worawut Boonwong" userId="b132d25d62e398eb" providerId="LiveId" clId="{0441A5BB-E09B-4799-8185-31AEEF018287}" dt="2023-10-24T14:10:42.071" v="532" actId="478"/>
          <ac:spMkLst>
            <pc:docMk/>
            <pc:sldMk cId="3120286945" sldId="298"/>
            <ac:spMk id="2" creationId="{1C37FCB0-4F07-9BE9-C506-194150173DFB}"/>
          </ac:spMkLst>
        </pc:spChg>
        <pc:spChg chg="del">
          <ac:chgData name="Worawut Boonwong" userId="b132d25d62e398eb" providerId="LiveId" clId="{0441A5BB-E09B-4799-8185-31AEEF018287}" dt="2023-10-24T14:10:42.071" v="532" actId="478"/>
          <ac:spMkLst>
            <pc:docMk/>
            <pc:sldMk cId="3120286945" sldId="298"/>
            <ac:spMk id="3" creationId="{888AF8A9-4615-9B6A-3DE5-040070C2F421}"/>
          </ac:spMkLst>
        </pc:spChg>
        <pc:spChg chg="mod">
          <ac:chgData name="Worawut Boonwong" userId="b132d25d62e398eb" providerId="LiveId" clId="{0441A5BB-E09B-4799-8185-31AEEF018287}" dt="2023-10-24T14:10:44.808" v="533" actId="121"/>
          <ac:spMkLst>
            <pc:docMk/>
            <pc:sldMk cId="3120286945" sldId="298"/>
            <ac:spMk id="5" creationId="{72419571-6CE8-382D-BF84-056C885C9602}"/>
          </ac:spMkLst>
        </pc:spChg>
        <pc:spChg chg="add mod">
          <ac:chgData name="Worawut Boonwong" userId="b132d25d62e398eb" providerId="LiveId" clId="{0441A5BB-E09B-4799-8185-31AEEF018287}" dt="2023-10-24T14:10:21.106" v="531"/>
          <ac:spMkLst>
            <pc:docMk/>
            <pc:sldMk cId="3120286945" sldId="298"/>
            <ac:spMk id="6" creationId="{C744B295-2A7C-FEE5-3B8D-DA947D03CFE6}"/>
          </ac:spMkLst>
        </pc:spChg>
        <pc:spChg chg="add mod">
          <ac:chgData name="Worawut Boonwong" userId="b132d25d62e398eb" providerId="LiveId" clId="{0441A5BB-E09B-4799-8185-31AEEF018287}" dt="2023-10-24T15:31:30.402" v="1830" actId="20577"/>
          <ac:spMkLst>
            <pc:docMk/>
            <pc:sldMk cId="3120286945" sldId="298"/>
            <ac:spMk id="7" creationId="{FFAE8CE9-6AAC-8ACA-FA37-9C4E4AE87BD8}"/>
          </ac:spMkLst>
        </pc:spChg>
        <pc:spChg chg="add mod">
          <ac:chgData name="Worawut Boonwong" userId="b132d25d62e398eb" providerId="LiveId" clId="{0441A5BB-E09B-4799-8185-31AEEF018287}" dt="2023-10-24T14:10:46.559" v="534"/>
          <ac:spMkLst>
            <pc:docMk/>
            <pc:sldMk cId="3120286945" sldId="298"/>
            <ac:spMk id="8" creationId="{877BF1E4-23DA-F8BC-2E0C-58246267F7FA}"/>
          </ac:spMkLst>
        </pc:spChg>
        <pc:spChg chg="add mod">
          <ac:chgData name="Worawut Boonwong" userId="b132d25d62e398eb" providerId="LiveId" clId="{0441A5BB-E09B-4799-8185-31AEEF018287}" dt="2023-10-24T15:00:00.787" v="975" actId="20577"/>
          <ac:spMkLst>
            <pc:docMk/>
            <pc:sldMk cId="3120286945" sldId="298"/>
            <ac:spMk id="9" creationId="{A70AAD9D-2D1F-2FED-F41E-6FD499C6BA25}"/>
          </ac:spMkLst>
        </pc:spChg>
        <pc:spChg chg="add mod">
          <ac:chgData name="Worawut Boonwong" userId="b132d25d62e398eb" providerId="LiveId" clId="{0441A5BB-E09B-4799-8185-31AEEF018287}" dt="2023-10-24T15:09:01.232" v="1210" actId="20577"/>
          <ac:spMkLst>
            <pc:docMk/>
            <pc:sldMk cId="3120286945" sldId="298"/>
            <ac:spMk id="10" creationId="{A60EF693-ECA3-71E3-4D96-6C213472705C}"/>
          </ac:spMkLst>
        </pc:spChg>
        <pc:spChg chg="add mod">
          <ac:chgData name="Worawut Boonwong" userId="b132d25d62e398eb" providerId="LiveId" clId="{0441A5BB-E09B-4799-8185-31AEEF018287}" dt="2023-10-24T15:30:03.028" v="1808" actId="115"/>
          <ac:spMkLst>
            <pc:docMk/>
            <pc:sldMk cId="3120286945" sldId="298"/>
            <ac:spMk id="11" creationId="{766233AF-4188-4920-3D94-8C202DEB4CD9}"/>
          </ac:spMkLst>
        </pc:spChg>
        <pc:spChg chg="add mod">
          <ac:chgData name="Worawut Boonwong" userId="b132d25d62e398eb" providerId="LiveId" clId="{0441A5BB-E09B-4799-8185-31AEEF018287}" dt="2023-10-24T15:30:29.169" v="1809" actId="13926"/>
          <ac:spMkLst>
            <pc:docMk/>
            <pc:sldMk cId="3120286945" sldId="298"/>
            <ac:spMk id="12" creationId="{67783685-BBE5-6968-5B51-37E85657E85A}"/>
          </ac:spMkLst>
        </pc:spChg>
        <pc:spChg chg="add mod">
          <ac:chgData name="Worawut Boonwong" userId="b132d25d62e398eb" providerId="LiveId" clId="{0441A5BB-E09B-4799-8185-31AEEF018287}" dt="2023-10-24T15:16:34.351" v="1743" actId="20577"/>
          <ac:spMkLst>
            <pc:docMk/>
            <pc:sldMk cId="3120286945" sldId="298"/>
            <ac:spMk id="13" creationId="{F3AB990C-BC08-44A0-8634-EC3B3A6AF105}"/>
          </ac:spMkLst>
        </pc:spChg>
        <pc:spChg chg="add mod">
          <ac:chgData name="Worawut Boonwong" userId="b132d25d62e398eb" providerId="LiveId" clId="{0441A5BB-E09B-4799-8185-31AEEF018287}" dt="2023-10-24T15:31:11.810" v="1812" actId="13822"/>
          <ac:spMkLst>
            <pc:docMk/>
            <pc:sldMk cId="3120286945" sldId="298"/>
            <ac:spMk id="18" creationId="{E9BE10E9-846F-6772-2C0A-FE258B48C1F0}"/>
          </ac:spMkLst>
        </pc:spChg>
        <pc:spChg chg="add mod">
          <ac:chgData name="Worawut Boonwong" userId="b132d25d62e398eb" providerId="LiveId" clId="{0441A5BB-E09B-4799-8185-31AEEF018287}" dt="2023-10-24T15:28:24.367" v="1766" actId="14100"/>
          <ac:spMkLst>
            <pc:docMk/>
            <pc:sldMk cId="3120286945" sldId="298"/>
            <ac:spMk id="19" creationId="{ED700E7E-B95D-5719-3501-EE2B3D20D61B}"/>
          </ac:spMkLst>
        </pc:spChg>
        <pc:spChg chg="add mod">
          <ac:chgData name="Worawut Boonwong" userId="b132d25d62e398eb" providerId="LiveId" clId="{0441A5BB-E09B-4799-8185-31AEEF018287}" dt="2023-10-24T15:29:08.794" v="1785" actId="1076"/>
          <ac:spMkLst>
            <pc:docMk/>
            <pc:sldMk cId="3120286945" sldId="298"/>
            <ac:spMk id="23" creationId="{9D938109-0CD8-0E4D-D53D-C17986933F21}"/>
          </ac:spMkLst>
        </pc:spChg>
        <pc:picChg chg="add mod">
          <ac:chgData name="Worawut Boonwong" userId="b132d25d62e398eb" providerId="LiveId" clId="{0441A5BB-E09B-4799-8185-31AEEF018287}" dt="2023-10-24T15:31:02.951" v="1811" actId="1440"/>
          <ac:picMkLst>
            <pc:docMk/>
            <pc:sldMk cId="3120286945" sldId="298"/>
            <ac:picMk id="15" creationId="{B0A4F7A5-93DE-BD74-CD6A-8C62B0D76E72}"/>
          </ac:picMkLst>
        </pc:picChg>
        <pc:picChg chg="add mod">
          <ac:chgData name="Worawut Boonwong" userId="b132d25d62e398eb" providerId="LiveId" clId="{0441A5BB-E09B-4799-8185-31AEEF018287}" dt="2023-10-24T15:30:56.685" v="1810" actId="1440"/>
          <ac:picMkLst>
            <pc:docMk/>
            <pc:sldMk cId="3120286945" sldId="298"/>
            <ac:picMk id="17" creationId="{490F1D89-0F28-7380-7970-503CD53A6C8D}"/>
          </ac:picMkLst>
        </pc:picChg>
        <pc:cxnChg chg="add mod">
          <ac:chgData name="Worawut Boonwong" userId="b132d25d62e398eb" providerId="LiveId" clId="{0441A5BB-E09B-4799-8185-31AEEF018287}" dt="2023-10-24T15:29:11.248" v="1786" actId="14100"/>
          <ac:cxnSpMkLst>
            <pc:docMk/>
            <pc:sldMk cId="3120286945" sldId="298"/>
            <ac:cxnSpMk id="21" creationId="{B148ADB8-565F-359F-3CEE-34DA0676AA03}"/>
          </ac:cxnSpMkLst>
        </pc:cxnChg>
      </pc:sldChg>
      <pc:sldChg chg="addSp delSp modSp new mod">
        <pc:chgData name="Worawut Boonwong" userId="b132d25d62e398eb" providerId="LiveId" clId="{0441A5BB-E09B-4799-8185-31AEEF018287}" dt="2023-10-24T16:06:38.929" v="1932"/>
        <pc:sldMkLst>
          <pc:docMk/>
          <pc:sldMk cId="1099103960" sldId="299"/>
        </pc:sldMkLst>
        <pc:spChg chg="del">
          <ac:chgData name="Worawut Boonwong" userId="b132d25d62e398eb" providerId="LiveId" clId="{0441A5BB-E09B-4799-8185-31AEEF018287}" dt="2023-10-24T16:05:40.884" v="1926" actId="478"/>
          <ac:spMkLst>
            <pc:docMk/>
            <pc:sldMk cId="1099103960" sldId="299"/>
            <ac:spMk id="2" creationId="{B3B957D8-BC9E-85F8-FD22-1AB849736B4E}"/>
          </ac:spMkLst>
        </pc:spChg>
        <pc:spChg chg="del">
          <ac:chgData name="Worawut Boonwong" userId="b132d25d62e398eb" providerId="LiveId" clId="{0441A5BB-E09B-4799-8185-31AEEF018287}" dt="2023-10-24T16:05:40.884" v="1926" actId="478"/>
          <ac:spMkLst>
            <pc:docMk/>
            <pc:sldMk cId="1099103960" sldId="299"/>
            <ac:spMk id="3" creationId="{F745CD9B-BFAE-6201-E77B-4B0BB760F2C7}"/>
          </ac:spMkLst>
        </pc:spChg>
        <pc:spChg chg="add mod">
          <ac:chgData name="Worawut Boonwong" userId="b132d25d62e398eb" providerId="LiveId" clId="{0441A5BB-E09B-4799-8185-31AEEF018287}" dt="2023-10-24T16:06:38.929" v="1932"/>
          <ac:spMkLst>
            <pc:docMk/>
            <pc:sldMk cId="1099103960" sldId="299"/>
            <ac:spMk id="8" creationId="{BC861613-8E5E-4997-09B8-CCA3BA6B41EB}"/>
          </ac:spMkLst>
        </pc:spChg>
        <pc:picChg chg="add mod">
          <ac:chgData name="Worawut Boonwong" userId="b132d25d62e398eb" providerId="LiveId" clId="{0441A5BB-E09B-4799-8185-31AEEF018287}" dt="2023-10-24T16:06:28.819" v="1931" actId="962"/>
          <ac:picMkLst>
            <pc:docMk/>
            <pc:sldMk cId="1099103960" sldId="299"/>
            <ac:picMk id="7" creationId="{6D2F57CE-D357-F120-659A-40A57562B708}"/>
          </ac:picMkLst>
        </pc:picChg>
      </pc:sldChg>
      <pc:sldChg chg="addSp delSp modSp new mod">
        <pc:chgData name="Worawut Boonwong" userId="b132d25d62e398eb" providerId="LiveId" clId="{0441A5BB-E09B-4799-8185-31AEEF018287}" dt="2023-10-24T16:09:54.230" v="1942"/>
        <pc:sldMkLst>
          <pc:docMk/>
          <pc:sldMk cId="715831954" sldId="300"/>
        </pc:sldMkLst>
        <pc:spChg chg="del">
          <ac:chgData name="Worawut Boonwong" userId="b132d25d62e398eb" providerId="LiveId" clId="{0441A5BB-E09B-4799-8185-31AEEF018287}" dt="2023-10-24T16:07:11.912" v="1934" actId="478"/>
          <ac:spMkLst>
            <pc:docMk/>
            <pc:sldMk cId="715831954" sldId="300"/>
            <ac:spMk id="2" creationId="{40EF8494-89EA-20BD-E669-2A3D5CB33D37}"/>
          </ac:spMkLst>
        </pc:spChg>
        <pc:spChg chg="del">
          <ac:chgData name="Worawut Boonwong" userId="b132d25d62e398eb" providerId="LiveId" clId="{0441A5BB-E09B-4799-8185-31AEEF018287}" dt="2023-10-24T16:07:11.912" v="1934" actId="478"/>
          <ac:spMkLst>
            <pc:docMk/>
            <pc:sldMk cId="715831954" sldId="300"/>
            <ac:spMk id="3" creationId="{6084983C-00CA-D73C-6026-E61B9E633B69}"/>
          </ac:spMkLst>
        </pc:spChg>
        <pc:spChg chg="mod">
          <ac:chgData name="Worawut Boonwong" userId="b132d25d62e398eb" providerId="LiveId" clId="{0441A5BB-E09B-4799-8185-31AEEF018287}" dt="2023-10-24T16:08:28.588" v="1941" actId="121"/>
          <ac:spMkLst>
            <pc:docMk/>
            <pc:sldMk cId="715831954" sldId="300"/>
            <ac:spMk id="5" creationId="{189F1DF1-53A7-EE06-C58B-5A7D7880E62B}"/>
          </ac:spMkLst>
        </pc:spChg>
        <pc:spChg chg="add mod">
          <ac:chgData name="Worawut Boonwong" userId="b132d25d62e398eb" providerId="LiveId" clId="{0441A5BB-E09B-4799-8185-31AEEF018287}" dt="2023-10-24T16:09:54.230" v="1942"/>
          <ac:spMkLst>
            <pc:docMk/>
            <pc:sldMk cId="715831954" sldId="300"/>
            <ac:spMk id="10" creationId="{B36A76F1-5D35-F1FF-1A98-3443199EC9A9}"/>
          </ac:spMkLst>
        </pc:spChg>
        <pc:picChg chg="add del mod">
          <ac:chgData name="Worawut Boonwong" userId="b132d25d62e398eb" providerId="LiveId" clId="{0441A5BB-E09B-4799-8185-31AEEF018287}" dt="2023-10-24T16:08:07.424" v="1936" actId="478"/>
          <ac:picMkLst>
            <pc:docMk/>
            <pc:sldMk cId="715831954" sldId="300"/>
            <ac:picMk id="7" creationId="{9B16B999-2B8B-8820-02BB-CF4E48CA2210}"/>
          </ac:picMkLst>
        </pc:picChg>
        <pc:picChg chg="add mod">
          <ac:chgData name="Worawut Boonwong" userId="b132d25d62e398eb" providerId="LiveId" clId="{0441A5BB-E09B-4799-8185-31AEEF018287}" dt="2023-10-24T16:08:22.921" v="1940" actId="1076"/>
          <ac:picMkLst>
            <pc:docMk/>
            <pc:sldMk cId="715831954" sldId="300"/>
            <ac:picMk id="9" creationId="{4D7EB827-B7BE-7DF6-7997-339D6E4A7D88}"/>
          </ac:picMkLst>
        </pc:picChg>
      </pc:sldChg>
      <pc:sldChg chg="addSp delSp modSp new mod">
        <pc:chgData name="Worawut Boonwong" userId="b132d25d62e398eb" providerId="LiveId" clId="{0441A5BB-E09B-4799-8185-31AEEF018287}" dt="2023-10-24T16:22:59.526" v="1962"/>
        <pc:sldMkLst>
          <pc:docMk/>
          <pc:sldMk cId="2302246237" sldId="301"/>
        </pc:sldMkLst>
        <pc:spChg chg="del">
          <ac:chgData name="Worawut Boonwong" userId="b132d25d62e398eb" providerId="LiveId" clId="{0441A5BB-E09B-4799-8185-31AEEF018287}" dt="2023-10-24T16:21:03.382" v="1953" actId="478"/>
          <ac:spMkLst>
            <pc:docMk/>
            <pc:sldMk cId="2302246237" sldId="301"/>
            <ac:spMk id="2" creationId="{BF87AE31-C2D8-0614-6768-9784CC2622C6}"/>
          </ac:spMkLst>
        </pc:spChg>
        <pc:spChg chg="del">
          <ac:chgData name="Worawut Boonwong" userId="b132d25d62e398eb" providerId="LiveId" clId="{0441A5BB-E09B-4799-8185-31AEEF018287}" dt="2023-10-24T16:21:03.382" v="1953" actId="478"/>
          <ac:spMkLst>
            <pc:docMk/>
            <pc:sldMk cId="2302246237" sldId="301"/>
            <ac:spMk id="3" creationId="{875B76A6-2095-CFC9-A620-EA033390AD58}"/>
          </ac:spMkLst>
        </pc:spChg>
        <pc:spChg chg="add mod">
          <ac:chgData name="Worawut Boonwong" userId="b132d25d62e398eb" providerId="LiveId" clId="{0441A5BB-E09B-4799-8185-31AEEF018287}" dt="2023-10-24T16:22:59.526" v="1962"/>
          <ac:spMkLst>
            <pc:docMk/>
            <pc:sldMk cId="2302246237" sldId="301"/>
            <ac:spMk id="10" creationId="{7AF14C29-06E3-CCD4-CAA6-3969648E97F1}"/>
          </ac:spMkLst>
        </pc:spChg>
        <pc:picChg chg="add del mod">
          <ac:chgData name="Worawut Boonwong" userId="b132d25d62e398eb" providerId="LiveId" clId="{0441A5BB-E09B-4799-8185-31AEEF018287}" dt="2023-10-24T16:22:35.853" v="1958" actId="478"/>
          <ac:picMkLst>
            <pc:docMk/>
            <pc:sldMk cId="2302246237" sldId="301"/>
            <ac:picMk id="7" creationId="{ABDD98B3-0772-9375-CE0C-386655EC12A9}"/>
          </ac:picMkLst>
        </pc:picChg>
        <pc:picChg chg="add mod">
          <ac:chgData name="Worawut Boonwong" userId="b132d25d62e398eb" providerId="LiveId" clId="{0441A5BB-E09B-4799-8185-31AEEF018287}" dt="2023-10-24T16:22:50.577" v="1961" actId="1076"/>
          <ac:picMkLst>
            <pc:docMk/>
            <pc:sldMk cId="2302246237" sldId="301"/>
            <ac:picMk id="9" creationId="{EE1BB8A0-6DB3-096E-6FD3-9FD7E3081307}"/>
          </ac:picMkLst>
        </pc:picChg>
      </pc:sldChg>
      <pc:sldChg chg="addSp delSp modSp new mod">
        <pc:chgData name="Worawut Boonwong" userId="b132d25d62e398eb" providerId="LiveId" clId="{0441A5BB-E09B-4799-8185-31AEEF018287}" dt="2023-10-24T16:17:38.551" v="1952"/>
        <pc:sldMkLst>
          <pc:docMk/>
          <pc:sldMk cId="3460061391" sldId="302"/>
        </pc:sldMkLst>
        <pc:spChg chg="del">
          <ac:chgData name="Worawut Boonwong" userId="b132d25d62e398eb" providerId="LiveId" clId="{0441A5BB-E09B-4799-8185-31AEEF018287}" dt="2023-10-24T16:17:09.949" v="1945" actId="478"/>
          <ac:spMkLst>
            <pc:docMk/>
            <pc:sldMk cId="3460061391" sldId="302"/>
            <ac:spMk id="2" creationId="{493ADAD2-B85D-1404-882E-74967C00BD49}"/>
          </ac:spMkLst>
        </pc:spChg>
        <pc:spChg chg="del">
          <ac:chgData name="Worawut Boonwong" userId="b132d25d62e398eb" providerId="LiveId" clId="{0441A5BB-E09B-4799-8185-31AEEF018287}" dt="2023-10-24T16:17:09.949" v="1945" actId="478"/>
          <ac:spMkLst>
            <pc:docMk/>
            <pc:sldMk cId="3460061391" sldId="302"/>
            <ac:spMk id="3" creationId="{C4EEF32F-BAEA-A06F-007D-F7D4CDF9975C}"/>
          </ac:spMkLst>
        </pc:spChg>
        <pc:spChg chg="add mod">
          <ac:chgData name="Worawut Boonwong" userId="b132d25d62e398eb" providerId="LiveId" clId="{0441A5BB-E09B-4799-8185-31AEEF018287}" dt="2023-10-24T16:17:38.551" v="1952"/>
          <ac:spMkLst>
            <pc:docMk/>
            <pc:sldMk cId="3460061391" sldId="302"/>
            <ac:spMk id="8" creationId="{E64B0D32-94CA-B0DD-E6F6-2E5187154696}"/>
          </ac:spMkLst>
        </pc:spChg>
        <pc:picChg chg="add mod">
          <ac:chgData name="Worawut Boonwong" userId="b132d25d62e398eb" providerId="LiveId" clId="{0441A5BB-E09B-4799-8185-31AEEF018287}" dt="2023-10-24T16:17:31.264" v="1951" actId="1076"/>
          <ac:picMkLst>
            <pc:docMk/>
            <pc:sldMk cId="3460061391" sldId="302"/>
            <ac:picMk id="7" creationId="{157B6986-91B9-BE01-5ED3-715E05D33CC8}"/>
          </ac:picMkLst>
        </pc:picChg>
      </pc:sldChg>
      <pc:sldChg chg="addSp delSp modSp new mod">
        <pc:chgData name="Worawut Boonwong" userId="b132d25d62e398eb" providerId="LiveId" clId="{0441A5BB-E09B-4799-8185-31AEEF018287}" dt="2023-10-24T16:25:36.340" v="1968" actId="1076"/>
        <pc:sldMkLst>
          <pc:docMk/>
          <pc:sldMk cId="2642029257" sldId="303"/>
        </pc:sldMkLst>
        <pc:spChg chg="del">
          <ac:chgData name="Worawut Boonwong" userId="b132d25d62e398eb" providerId="LiveId" clId="{0441A5BB-E09B-4799-8185-31AEEF018287}" dt="2023-10-24T16:24:08.035" v="1965" actId="478"/>
          <ac:spMkLst>
            <pc:docMk/>
            <pc:sldMk cId="2642029257" sldId="303"/>
            <ac:spMk id="2" creationId="{4393B54A-F2FE-DDFB-0B8B-6F5FA383096D}"/>
          </ac:spMkLst>
        </pc:spChg>
        <pc:spChg chg="del">
          <ac:chgData name="Worawut Boonwong" userId="b132d25d62e398eb" providerId="LiveId" clId="{0441A5BB-E09B-4799-8185-31AEEF018287}" dt="2023-10-24T16:24:08.035" v="1965" actId="478"/>
          <ac:spMkLst>
            <pc:docMk/>
            <pc:sldMk cId="2642029257" sldId="303"/>
            <ac:spMk id="3" creationId="{BBD1B614-2D4F-29F3-D622-1C4346BABAF3}"/>
          </ac:spMkLst>
        </pc:spChg>
        <pc:spChg chg="add mod">
          <ac:chgData name="Worawut Boonwong" userId="b132d25d62e398eb" providerId="LiveId" clId="{0441A5BB-E09B-4799-8185-31AEEF018287}" dt="2023-10-24T16:24:04.788" v="1964"/>
          <ac:spMkLst>
            <pc:docMk/>
            <pc:sldMk cId="2642029257" sldId="303"/>
            <ac:spMk id="6" creationId="{C57CABC6-4DCD-D3F6-EFC2-B00EC3346F2A}"/>
          </ac:spMkLst>
        </pc:spChg>
        <pc:picChg chg="add mod">
          <ac:chgData name="Worawut Boonwong" userId="b132d25d62e398eb" providerId="LiveId" clId="{0441A5BB-E09B-4799-8185-31AEEF018287}" dt="2023-10-24T16:25:36.340" v="1968" actId="1076"/>
          <ac:picMkLst>
            <pc:docMk/>
            <pc:sldMk cId="2642029257" sldId="303"/>
            <ac:picMk id="8" creationId="{DDA725BC-BBCC-0198-8102-E0DE5E0F02C7}"/>
          </ac:picMkLst>
        </pc:picChg>
      </pc:sldChg>
      <pc:sldChg chg="addSp delSp modSp new mod">
        <pc:chgData name="Worawut Boonwong" userId="b132d25d62e398eb" providerId="LiveId" clId="{0441A5BB-E09B-4799-8185-31AEEF018287}" dt="2023-10-24T17:44:04.771" v="2599" actId="1076"/>
        <pc:sldMkLst>
          <pc:docMk/>
          <pc:sldMk cId="2906629373" sldId="304"/>
        </pc:sldMkLst>
        <pc:spChg chg="del">
          <ac:chgData name="Worawut Boonwong" userId="b132d25d62e398eb" providerId="LiveId" clId="{0441A5BB-E09B-4799-8185-31AEEF018287}" dt="2023-10-24T16:26:30.431" v="1970" actId="478"/>
          <ac:spMkLst>
            <pc:docMk/>
            <pc:sldMk cId="2906629373" sldId="304"/>
            <ac:spMk id="2" creationId="{574EA864-E86E-29B8-85CB-29D3B5E48E50}"/>
          </ac:spMkLst>
        </pc:spChg>
        <pc:spChg chg="del">
          <ac:chgData name="Worawut Boonwong" userId="b132d25d62e398eb" providerId="LiveId" clId="{0441A5BB-E09B-4799-8185-31AEEF018287}" dt="2023-10-24T16:26:30.431" v="1970" actId="478"/>
          <ac:spMkLst>
            <pc:docMk/>
            <pc:sldMk cId="2906629373" sldId="304"/>
            <ac:spMk id="3" creationId="{6EF757BD-11E3-92B1-73F6-598222EB81DE}"/>
          </ac:spMkLst>
        </pc:spChg>
        <pc:spChg chg="mod">
          <ac:chgData name="Worawut Boonwong" userId="b132d25d62e398eb" providerId="LiveId" clId="{0441A5BB-E09B-4799-8185-31AEEF018287}" dt="2023-10-24T16:32:54.840" v="2001" actId="121"/>
          <ac:spMkLst>
            <pc:docMk/>
            <pc:sldMk cId="2906629373" sldId="304"/>
            <ac:spMk id="5" creationId="{739BF89D-2CC2-EA52-9F77-819487B782E9}"/>
          </ac:spMkLst>
        </pc:spChg>
        <pc:spChg chg="add mod">
          <ac:chgData name="Worawut Boonwong" userId="b132d25d62e398eb" providerId="LiveId" clId="{0441A5BB-E09B-4799-8185-31AEEF018287}" dt="2023-10-24T16:26:50.335" v="2000" actId="20577"/>
          <ac:spMkLst>
            <pc:docMk/>
            <pc:sldMk cId="2906629373" sldId="304"/>
            <ac:spMk id="6" creationId="{5AE52855-2226-8779-EABA-5C2E228F9BF2}"/>
          </ac:spMkLst>
        </pc:spChg>
        <pc:spChg chg="add mod">
          <ac:chgData name="Worawut Boonwong" userId="b132d25d62e398eb" providerId="LiveId" clId="{0441A5BB-E09B-4799-8185-31AEEF018287}" dt="2023-10-24T17:44:04.771" v="2599" actId="1076"/>
          <ac:spMkLst>
            <pc:docMk/>
            <pc:sldMk cId="2906629373" sldId="304"/>
            <ac:spMk id="7" creationId="{41892CAE-11AE-473A-1CD9-E1FDC72D90F1}"/>
          </ac:spMkLst>
        </pc:spChg>
      </pc:sldChg>
      <pc:sldChg chg="delSp new del mod">
        <pc:chgData name="Worawut Boonwong" userId="b132d25d62e398eb" providerId="LiveId" clId="{0441A5BB-E09B-4799-8185-31AEEF018287}" dt="2023-10-24T17:43:05.849" v="2547" actId="47"/>
        <pc:sldMkLst>
          <pc:docMk/>
          <pc:sldMk cId="197965871" sldId="305"/>
        </pc:sldMkLst>
        <pc:spChg chg="del">
          <ac:chgData name="Worawut Boonwong" userId="b132d25d62e398eb" providerId="LiveId" clId="{0441A5BB-E09B-4799-8185-31AEEF018287}" dt="2023-10-24T17:19:32.262" v="2003" actId="478"/>
          <ac:spMkLst>
            <pc:docMk/>
            <pc:sldMk cId="197965871" sldId="305"/>
            <ac:spMk id="2" creationId="{6562550B-6A0B-61E3-DADE-2B0605582A15}"/>
          </ac:spMkLst>
        </pc:spChg>
        <pc:spChg chg="del">
          <ac:chgData name="Worawut Boonwong" userId="b132d25d62e398eb" providerId="LiveId" clId="{0441A5BB-E09B-4799-8185-31AEEF018287}" dt="2023-10-24T17:19:32.262" v="2003" actId="478"/>
          <ac:spMkLst>
            <pc:docMk/>
            <pc:sldMk cId="197965871" sldId="305"/>
            <ac:spMk id="3" creationId="{B7964F5F-E1D2-D4CF-CB69-7431AADF23C2}"/>
          </ac:spMkLst>
        </pc:spChg>
      </pc:sldChg>
      <pc:sldChg chg="addSp delSp modSp new mod">
        <pc:chgData name="Worawut Boonwong" userId="b132d25d62e398eb" providerId="LiveId" clId="{0441A5BB-E09B-4799-8185-31AEEF018287}" dt="2023-10-24T17:42:06.813" v="2545" actId="20577"/>
        <pc:sldMkLst>
          <pc:docMk/>
          <pc:sldMk cId="689409361" sldId="306"/>
        </pc:sldMkLst>
        <pc:spChg chg="del">
          <ac:chgData name="Worawut Boonwong" userId="b132d25d62e398eb" providerId="LiveId" clId="{0441A5BB-E09B-4799-8185-31AEEF018287}" dt="2023-10-24T17:20:04.863" v="2016" actId="478"/>
          <ac:spMkLst>
            <pc:docMk/>
            <pc:sldMk cId="689409361" sldId="306"/>
            <ac:spMk id="2" creationId="{CD227D48-F622-F958-F4A8-8B745619B77C}"/>
          </ac:spMkLst>
        </pc:spChg>
        <pc:spChg chg="del">
          <ac:chgData name="Worawut Boonwong" userId="b132d25d62e398eb" providerId="LiveId" clId="{0441A5BB-E09B-4799-8185-31AEEF018287}" dt="2023-10-24T17:20:04.863" v="2016" actId="478"/>
          <ac:spMkLst>
            <pc:docMk/>
            <pc:sldMk cId="689409361" sldId="306"/>
            <ac:spMk id="3" creationId="{FA9E15BC-1981-6C80-701B-EC27920B028A}"/>
          </ac:spMkLst>
        </pc:spChg>
        <pc:spChg chg="mod">
          <ac:chgData name="Worawut Boonwong" userId="b132d25d62e398eb" providerId="LiveId" clId="{0441A5BB-E09B-4799-8185-31AEEF018287}" dt="2023-10-24T17:26:05.114" v="2331" actId="121"/>
          <ac:spMkLst>
            <pc:docMk/>
            <pc:sldMk cId="689409361" sldId="306"/>
            <ac:spMk id="5" creationId="{1964346C-44E1-A5A5-0E22-239C2CCFFA33}"/>
          </ac:spMkLst>
        </pc:spChg>
        <pc:spChg chg="add mod">
          <ac:chgData name="Worawut Boonwong" userId="b132d25d62e398eb" providerId="LiveId" clId="{0441A5BB-E09B-4799-8185-31AEEF018287}" dt="2023-10-24T17:19:59.030" v="2015" actId="20577"/>
          <ac:spMkLst>
            <pc:docMk/>
            <pc:sldMk cId="689409361" sldId="306"/>
            <ac:spMk id="6" creationId="{942CE768-83DA-792A-A35C-9315BF1998AD}"/>
          </ac:spMkLst>
        </pc:spChg>
        <pc:spChg chg="add mod">
          <ac:chgData name="Worawut Boonwong" userId="b132d25d62e398eb" providerId="LiveId" clId="{0441A5BB-E09B-4799-8185-31AEEF018287}" dt="2023-10-24T17:30:49.881" v="2463" actId="1076"/>
          <ac:spMkLst>
            <pc:docMk/>
            <pc:sldMk cId="689409361" sldId="306"/>
            <ac:spMk id="7" creationId="{63C5DD09-6E4A-57ED-F8CF-F7A3132C304A}"/>
          </ac:spMkLst>
        </pc:spChg>
        <pc:spChg chg="add mod">
          <ac:chgData name="Worawut Boonwong" userId="b132d25d62e398eb" providerId="LiveId" clId="{0441A5BB-E09B-4799-8185-31AEEF018287}" dt="2023-10-24T17:42:06.813" v="2545" actId="20577"/>
          <ac:spMkLst>
            <pc:docMk/>
            <pc:sldMk cId="689409361" sldId="306"/>
            <ac:spMk id="10" creationId="{51A5DBB0-5895-8BB9-6E16-4E26B6183B69}"/>
          </ac:spMkLst>
        </pc:spChg>
        <pc:spChg chg="add mod">
          <ac:chgData name="Worawut Boonwong" userId="b132d25d62e398eb" providerId="LiveId" clId="{0441A5BB-E09B-4799-8185-31AEEF018287}" dt="2023-10-24T17:41:31.963" v="2509" actId="1076"/>
          <ac:spMkLst>
            <pc:docMk/>
            <pc:sldMk cId="689409361" sldId="306"/>
            <ac:spMk id="11" creationId="{02C6762D-904D-0DEB-6FBD-A6DA186E50DF}"/>
          </ac:spMkLst>
        </pc:spChg>
        <pc:picChg chg="add mod">
          <ac:chgData name="Worawut Boonwong" userId="b132d25d62e398eb" providerId="LiveId" clId="{0441A5BB-E09B-4799-8185-31AEEF018287}" dt="2023-10-24T17:41:36.451" v="2510" actId="1076"/>
          <ac:picMkLst>
            <pc:docMk/>
            <pc:sldMk cId="689409361" sldId="306"/>
            <ac:picMk id="9" creationId="{681572F5-2B79-ABAA-B50B-201E09CC0B83}"/>
          </ac:picMkLst>
        </pc:picChg>
      </pc:sldChg>
      <pc:sldChg chg="addSp delSp modSp new mod">
        <pc:chgData name="Worawut Boonwong" userId="b132d25d62e398eb" providerId="LiveId" clId="{0441A5BB-E09B-4799-8185-31AEEF018287}" dt="2023-10-24T17:47:34.691" v="2690" actId="1036"/>
        <pc:sldMkLst>
          <pc:docMk/>
          <pc:sldMk cId="880127143" sldId="307"/>
        </pc:sldMkLst>
        <pc:spChg chg="del">
          <ac:chgData name="Worawut Boonwong" userId="b132d25d62e398eb" providerId="LiveId" clId="{0441A5BB-E09B-4799-8185-31AEEF018287}" dt="2023-10-24T17:45:21.818" v="2601" actId="478"/>
          <ac:spMkLst>
            <pc:docMk/>
            <pc:sldMk cId="880127143" sldId="307"/>
            <ac:spMk id="2" creationId="{49B51663-07A3-A75C-006E-42B7F85AE5FA}"/>
          </ac:spMkLst>
        </pc:spChg>
        <pc:spChg chg="del">
          <ac:chgData name="Worawut Boonwong" userId="b132d25d62e398eb" providerId="LiveId" clId="{0441A5BB-E09B-4799-8185-31AEEF018287}" dt="2023-10-24T17:45:21.818" v="2601" actId="478"/>
          <ac:spMkLst>
            <pc:docMk/>
            <pc:sldMk cId="880127143" sldId="307"/>
            <ac:spMk id="3" creationId="{DAF1CC52-6123-799A-464D-F3027BD4E330}"/>
          </ac:spMkLst>
        </pc:spChg>
        <pc:spChg chg="add mod">
          <ac:chgData name="Worawut Boonwong" userId="b132d25d62e398eb" providerId="LiveId" clId="{0441A5BB-E09B-4799-8185-31AEEF018287}" dt="2023-10-24T17:47:27.724" v="2673" actId="1076"/>
          <ac:spMkLst>
            <pc:docMk/>
            <pc:sldMk cId="880127143" sldId="307"/>
            <ac:spMk id="6" creationId="{34A31EB4-851F-770B-76E7-39C5F4061B40}"/>
          </ac:spMkLst>
        </pc:spChg>
        <pc:spChg chg="add mod">
          <ac:chgData name="Worawut Boonwong" userId="b132d25d62e398eb" providerId="LiveId" clId="{0441A5BB-E09B-4799-8185-31AEEF018287}" dt="2023-10-24T17:46:38.110" v="2641" actId="1076"/>
          <ac:spMkLst>
            <pc:docMk/>
            <pc:sldMk cId="880127143" sldId="307"/>
            <ac:spMk id="7" creationId="{EEC756B0-F971-C466-5E6F-145E80876EC8}"/>
          </ac:spMkLst>
        </pc:spChg>
        <pc:spChg chg="add mod">
          <ac:chgData name="Worawut Boonwong" userId="b132d25d62e398eb" providerId="LiveId" clId="{0441A5BB-E09B-4799-8185-31AEEF018287}" dt="2023-10-24T17:47:34.691" v="2690" actId="1036"/>
          <ac:spMkLst>
            <pc:docMk/>
            <pc:sldMk cId="880127143" sldId="307"/>
            <ac:spMk id="8" creationId="{52E518A2-4E7E-DF92-81BB-22EC38DB1B40}"/>
          </ac:spMkLst>
        </pc:spChg>
      </pc:sldChg>
      <pc:sldChg chg="delSp new del mod">
        <pc:chgData name="Worawut Boonwong" userId="b132d25d62e398eb" providerId="LiveId" clId="{0441A5BB-E09B-4799-8185-31AEEF018287}" dt="2023-10-24T17:43:01.919" v="2546" actId="47"/>
        <pc:sldMkLst>
          <pc:docMk/>
          <pc:sldMk cId="4043179038" sldId="307"/>
        </pc:sldMkLst>
        <pc:spChg chg="del">
          <ac:chgData name="Worawut Boonwong" userId="b132d25d62e398eb" providerId="LiveId" clId="{0441A5BB-E09B-4799-8185-31AEEF018287}" dt="2023-10-24T17:27:04.933" v="2333" actId="478"/>
          <ac:spMkLst>
            <pc:docMk/>
            <pc:sldMk cId="4043179038" sldId="307"/>
            <ac:spMk id="2" creationId="{C9B35C52-12FA-8E46-1DF1-B7E1A40479F7}"/>
          </ac:spMkLst>
        </pc:spChg>
        <pc:spChg chg="del">
          <ac:chgData name="Worawut Boonwong" userId="b132d25d62e398eb" providerId="LiveId" clId="{0441A5BB-E09B-4799-8185-31AEEF018287}" dt="2023-10-24T17:27:04.933" v="2333" actId="478"/>
          <ac:spMkLst>
            <pc:docMk/>
            <pc:sldMk cId="4043179038" sldId="307"/>
            <ac:spMk id="3" creationId="{9EB11FFE-7C24-A788-2AB8-AAFB8B8F5B08}"/>
          </ac:spMkLst>
        </pc:spChg>
      </pc:sldChg>
    </pc:docChg>
  </pc:docChgLst>
  <pc:docChgLst>
    <pc:chgData name="Worawut Boonwong" userId="b132d25d62e398eb" providerId="LiveId" clId="{D550AB29-D7CC-47E5-879A-312B0AEF8927}"/>
    <pc:docChg chg="undo custSel addSld delSld modSld sldOrd">
      <pc:chgData name="Worawut Boonwong" userId="b132d25d62e398eb" providerId="LiveId" clId="{D550AB29-D7CC-47E5-879A-312B0AEF8927}" dt="2023-10-26T00:28:10.100" v="4984" actId="20577"/>
      <pc:docMkLst>
        <pc:docMk/>
      </pc:docMkLst>
      <pc:sldChg chg="modSp mod">
        <pc:chgData name="Worawut Boonwong" userId="b132d25d62e398eb" providerId="LiveId" clId="{D550AB29-D7CC-47E5-879A-312B0AEF8927}" dt="2023-10-25T13:04:43.642" v="1" actId="20577"/>
        <pc:sldMkLst>
          <pc:docMk/>
          <pc:sldMk cId="3862698408" sldId="264"/>
        </pc:sldMkLst>
        <pc:spChg chg="mod">
          <ac:chgData name="Worawut Boonwong" userId="b132d25d62e398eb" providerId="LiveId" clId="{D550AB29-D7CC-47E5-879A-312B0AEF8927}" dt="2023-10-25T13:04:43.642" v="1" actId="20577"/>
          <ac:spMkLst>
            <pc:docMk/>
            <pc:sldMk cId="3862698408" sldId="264"/>
            <ac:spMk id="3" creationId="{B407FE18-05B0-C8DA-85AB-EDF4A8D124B5}"/>
          </ac:spMkLst>
        </pc:spChg>
      </pc:sldChg>
      <pc:sldChg chg="modSp mod">
        <pc:chgData name="Worawut Boonwong" userId="b132d25d62e398eb" providerId="LiveId" clId="{D550AB29-D7CC-47E5-879A-312B0AEF8927}" dt="2023-10-26T00:01:05.477" v="4255" actId="1076"/>
        <pc:sldMkLst>
          <pc:docMk/>
          <pc:sldMk cId="2654627903" sldId="295"/>
        </pc:sldMkLst>
        <pc:spChg chg="mod">
          <ac:chgData name="Worawut Boonwong" userId="b132d25d62e398eb" providerId="LiveId" clId="{D550AB29-D7CC-47E5-879A-312B0AEF8927}" dt="2023-10-26T00:01:05.477" v="4255" actId="1076"/>
          <ac:spMkLst>
            <pc:docMk/>
            <pc:sldMk cId="2654627903" sldId="295"/>
            <ac:spMk id="7" creationId="{4E5AEB9A-6DB9-7E57-D528-68ECE0F3148E}"/>
          </ac:spMkLst>
        </pc:spChg>
      </pc:sldChg>
      <pc:sldChg chg="addSp delSp modSp new mod">
        <pc:chgData name="Worawut Boonwong" userId="b132d25d62e398eb" providerId="LiveId" clId="{D550AB29-D7CC-47E5-879A-312B0AEF8927}" dt="2023-10-25T14:05:26.485" v="206" actId="20577"/>
        <pc:sldMkLst>
          <pc:docMk/>
          <pc:sldMk cId="2525275480" sldId="310"/>
        </pc:sldMkLst>
        <pc:spChg chg="del">
          <ac:chgData name="Worawut Boonwong" userId="b132d25d62e398eb" providerId="LiveId" clId="{D550AB29-D7CC-47E5-879A-312B0AEF8927}" dt="2023-10-25T13:09:47.327" v="24" actId="478"/>
          <ac:spMkLst>
            <pc:docMk/>
            <pc:sldMk cId="2525275480" sldId="310"/>
            <ac:spMk id="2" creationId="{F85D3D42-EAB1-44BE-E062-0BFD14DAD60A}"/>
          </ac:spMkLst>
        </pc:spChg>
        <pc:spChg chg="del">
          <ac:chgData name="Worawut Boonwong" userId="b132d25d62e398eb" providerId="LiveId" clId="{D550AB29-D7CC-47E5-879A-312B0AEF8927}" dt="2023-10-25T13:09:47.327" v="24" actId="478"/>
          <ac:spMkLst>
            <pc:docMk/>
            <pc:sldMk cId="2525275480" sldId="310"/>
            <ac:spMk id="3" creationId="{91B0662B-44A5-55E0-5923-5B330DD86FFD}"/>
          </ac:spMkLst>
        </pc:spChg>
        <pc:spChg chg="add mod">
          <ac:chgData name="Worawut Boonwong" userId="b132d25d62e398eb" providerId="LiveId" clId="{D550AB29-D7CC-47E5-879A-312B0AEF8927}" dt="2023-10-25T14:02:31.675" v="169" actId="14100"/>
          <ac:spMkLst>
            <pc:docMk/>
            <pc:sldMk cId="2525275480" sldId="310"/>
            <ac:spMk id="7" creationId="{19FA911F-1470-9E5C-BD00-8609ECAAED80}"/>
          </ac:spMkLst>
        </pc:spChg>
        <pc:spChg chg="add mod">
          <ac:chgData name="Worawut Boonwong" userId="b132d25d62e398eb" providerId="LiveId" clId="{D550AB29-D7CC-47E5-879A-312B0AEF8927}" dt="2023-10-25T14:02:26.718" v="167" actId="403"/>
          <ac:spMkLst>
            <pc:docMk/>
            <pc:sldMk cId="2525275480" sldId="310"/>
            <ac:spMk id="8" creationId="{709FE67D-44A8-E4EE-76B8-3C16B3CB0998}"/>
          </ac:spMkLst>
        </pc:spChg>
        <pc:spChg chg="add mod">
          <ac:chgData name="Worawut Boonwong" userId="b132d25d62e398eb" providerId="LiveId" clId="{D550AB29-D7CC-47E5-879A-312B0AEF8927}" dt="2023-10-25T14:05:26.485" v="206" actId="20577"/>
          <ac:spMkLst>
            <pc:docMk/>
            <pc:sldMk cId="2525275480" sldId="310"/>
            <ac:spMk id="11" creationId="{5BE9A2D5-AAB3-76D8-BB87-CA9F9C5E16AB}"/>
          </ac:spMkLst>
        </pc:spChg>
        <pc:picChg chg="add mod">
          <ac:chgData name="Worawut Boonwong" userId="b132d25d62e398eb" providerId="LiveId" clId="{D550AB29-D7CC-47E5-879A-312B0AEF8927}" dt="2023-10-25T14:04:46.919" v="174" actId="1076"/>
          <ac:picMkLst>
            <pc:docMk/>
            <pc:sldMk cId="2525275480" sldId="310"/>
            <ac:picMk id="10" creationId="{F46256B1-B692-0654-C897-81C7D5B4C7D7}"/>
          </ac:picMkLst>
        </pc:picChg>
      </pc:sldChg>
      <pc:sldChg chg="addSp delSp modSp new mod">
        <pc:chgData name="Worawut Boonwong" userId="b132d25d62e398eb" providerId="LiveId" clId="{D550AB29-D7CC-47E5-879A-312B0AEF8927}" dt="2023-10-25T16:54:25.693" v="577" actId="1076"/>
        <pc:sldMkLst>
          <pc:docMk/>
          <pc:sldMk cId="3908349345" sldId="311"/>
        </pc:sldMkLst>
        <pc:spChg chg="del">
          <ac:chgData name="Worawut Boonwong" userId="b132d25d62e398eb" providerId="LiveId" clId="{D550AB29-D7CC-47E5-879A-312B0AEF8927}" dt="2023-10-25T13:52:48.289" v="85" actId="478"/>
          <ac:spMkLst>
            <pc:docMk/>
            <pc:sldMk cId="3908349345" sldId="311"/>
            <ac:spMk id="2" creationId="{AF165549-6F73-EB8D-B0D7-F51211BC7556}"/>
          </ac:spMkLst>
        </pc:spChg>
        <pc:spChg chg="del">
          <ac:chgData name="Worawut Boonwong" userId="b132d25d62e398eb" providerId="LiveId" clId="{D550AB29-D7CC-47E5-879A-312B0AEF8927}" dt="2023-10-25T13:52:48.289" v="85" actId="478"/>
          <ac:spMkLst>
            <pc:docMk/>
            <pc:sldMk cId="3908349345" sldId="311"/>
            <ac:spMk id="3" creationId="{656F8467-334D-68DE-8188-76DF31169B83}"/>
          </ac:spMkLst>
        </pc:spChg>
        <pc:spChg chg="mod">
          <ac:chgData name="Worawut Boonwong" userId="b132d25d62e398eb" providerId="LiveId" clId="{D550AB29-D7CC-47E5-879A-312B0AEF8927}" dt="2023-10-25T16:42:12.483" v="464" actId="121"/>
          <ac:spMkLst>
            <pc:docMk/>
            <pc:sldMk cId="3908349345" sldId="311"/>
            <ac:spMk id="5" creationId="{25ACE5C0-3359-0500-4D22-5A3DCD53C4D7}"/>
          </ac:spMkLst>
        </pc:spChg>
        <pc:spChg chg="add mod">
          <ac:chgData name="Worawut Boonwong" userId="b132d25d62e398eb" providerId="LiveId" clId="{D550AB29-D7CC-47E5-879A-312B0AEF8927}" dt="2023-10-25T13:52:44.146" v="84" actId="20577"/>
          <ac:spMkLst>
            <pc:docMk/>
            <pc:sldMk cId="3908349345" sldId="311"/>
            <ac:spMk id="6" creationId="{81B71D54-2C74-8883-D9B8-92670D7957F6}"/>
          </ac:spMkLst>
        </pc:spChg>
        <pc:spChg chg="add mod">
          <ac:chgData name="Worawut Boonwong" userId="b132d25d62e398eb" providerId="LiveId" clId="{D550AB29-D7CC-47E5-879A-312B0AEF8927}" dt="2023-10-25T16:36:52.386" v="397" actId="20577"/>
          <ac:spMkLst>
            <pc:docMk/>
            <pc:sldMk cId="3908349345" sldId="311"/>
            <ac:spMk id="8" creationId="{9150C37A-5C91-1023-47F8-BE9690F32718}"/>
          </ac:spMkLst>
        </pc:spChg>
        <pc:spChg chg="add mod">
          <ac:chgData name="Worawut Boonwong" userId="b132d25d62e398eb" providerId="LiveId" clId="{D550AB29-D7CC-47E5-879A-312B0AEF8927}" dt="2023-10-25T16:51:47.876" v="528" actId="1076"/>
          <ac:spMkLst>
            <pc:docMk/>
            <pc:sldMk cId="3908349345" sldId="311"/>
            <ac:spMk id="10" creationId="{89565F5B-128D-430C-772F-336684E86B14}"/>
          </ac:spMkLst>
        </pc:spChg>
        <pc:spChg chg="add mod">
          <ac:chgData name="Worawut Boonwong" userId="b132d25d62e398eb" providerId="LiveId" clId="{D550AB29-D7CC-47E5-879A-312B0AEF8927}" dt="2023-10-25T16:51:47.876" v="528" actId="1076"/>
          <ac:spMkLst>
            <pc:docMk/>
            <pc:sldMk cId="3908349345" sldId="311"/>
            <ac:spMk id="12" creationId="{FF7BC0BD-1374-3A5C-812A-8E6BC0A67D7F}"/>
          </ac:spMkLst>
        </pc:spChg>
        <pc:spChg chg="add mod">
          <ac:chgData name="Worawut Boonwong" userId="b132d25d62e398eb" providerId="LiveId" clId="{D550AB29-D7CC-47E5-879A-312B0AEF8927}" dt="2023-10-25T16:51:47.876" v="528" actId="1076"/>
          <ac:spMkLst>
            <pc:docMk/>
            <pc:sldMk cId="3908349345" sldId="311"/>
            <ac:spMk id="14" creationId="{675992F6-4607-E7EB-9821-EAC522A0FA09}"/>
          </ac:spMkLst>
        </pc:spChg>
        <pc:spChg chg="add mod">
          <ac:chgData name="Worawut Boonwong" userId="b132d25d62e398eb" providerId="LiveId" clId="{D550AB29-D7CC-47E5-879A-312B0AEF8927}" dt="2023-10-25T16:54:25.693" v="577" actId="1076"/>
          <ac:spMkLst>
            <pc:docMk/>
            <pc:sldMk cId="3908349345" sldId="311"/>
            <ac:spMk id="17" creationId="{AD996510-3FE8-D2D0-4A4E-C4D5E60F5693}"/>
          </ac:spMkLst>
        </pc:spChg>
        <pc:spChg chg="add mod">
          <ac:chgData name="Worawut Boonwong" userId="b132d25d62e398eb" providerId="LiveId" clId="{D550AB29-D7CC-47E5-879A-312B0AEF8927}" dt="2023-10-25T16:54:25.693" v="577" actId="1076"/>
          <ac:spMkLst>
            <pc:docMk/>
            <pc:sldMk cId="3908349345" sldId="311"/>
            <ac:spMk id="18" creationId="{CD0E9BB0-A70E-73A0-230D-2872F10ED3E5}"/>
          </ac:spMkLst>
        </pc:spChg>
        <pc:picChg chg="add del">
          <ac:chgData name="Worawut Boonwong" userId="b132d25d62e398eb" providerId="LiveId" clId="{D550AB29-D7CC-47E5-879A-312B0AEF8927}" dt="2023-10-25T16:39:43.637" v="415" actId="21"/>
          <ac:picMkLst>
            <pc:docMk/>
            <pc:sldMk cId="3908349345" sldId="311"/>
            <ac:picMk id="16" creationId="{8B5F4830-2625-21D6-1D60-1D5BB5C9E7C8}"/>
          </ac:picMkLst>
        </pc:picChg>
      </pc:sldChg>
      <pc:sldChg chg="addSp delSp modSp new mod">
        <pc:chgData name="Worawut Boonwong" userId="b132d25d62e398eb" providerId="LiveId" clId="{D550AB29-D7CC-47E5-879A-312B0AEF8927}" dt="2023-10-26T00:08:21.597" v="4271" actId="1076"/>
        <pc:sldMkLst>
          <pc:docMk/>
          <pc:sldMk cId="3556554494" sldId="312"/>
        </pc:sldMkLst>
        <pc:spChg chg="del">
          <ac:chgData name="Worawut Boonwong" userId="b132d25d62e398eb" providerId="LiveId" clId="{D550AB29-D7CC-47E5-879A-312B0AEF8927}" dt="2023-10-25T13:54:31.087" v="87" actId="478"/>
          <ac:spMkLst>
            <pc:docMk/>
            <pc:sldMk cId="3556554494" sldId="312"/>
            <ac:spMk id="2" creationId="{9CC94230-5360-6104-2F2D-66D97DEE1162}"/>
          </ac:spMkLst>
        </pc:spChg>
        <pc:spChg chg="del">
          <ac:chgData name="Worawut Boonwong" userId="b132d25d62e398eb" providerId="LiveId" clId="{D550AB29-D7CC-47E5-879A-312B0AEF8927}" dt="2023-10-25T13:54:31.087" v="87" actId="478"/>
          <ac:spMkLst>
            <pc:docMk/>
            <pc:sldMk cId="3556554494" sldId="312"/>
            <ac:spMk id="3" creationId="{1540CB34-D2BF-CAA1-1BB4-AB11C26A60EB}"/>
          </ac:spMkLst>
        </pc:spChg>
        <pc:spChg chg="mod">
          <ac:chgData name="Worawut Boonwong" userId="b132d25d62e398eb" providerId="LiveId" clId="{D550AB29-D7CC-47E5-879A-312B0AEF8927}" dt="2023-10-25T14:32:47.806" v="270" actId="121"/>
          <ac:spMkLst>
            <pc:docMk/>
            <pc:sldMk cId="3556554494" sldId="312"/>
            <ac:spMk id="5" creationId="{A4058112-0281-4B1B-1661-1B324B5B97ED}"/>
          </ac:spMkLst>
        </pc:spChg>
        <pc:spChg chg="add del mod">
          <ac:chgData name="Worawut Boonwong" userId="b132d25d62e398eb" providerId="LiveId" clId="{D550AB29-D7CC-47E5-879A-312B0AEF8927}" dt="2023-10-25T14:32:51.708" v="272" actId="478"/>
          <ac:spMkLst>
            <pc:docMk/>
            <pc:sldMk cId="3556554494" sldId="312"/>
            <ac:spMk id="7" creationId="{7CC31A2F-9582-6B4E-CE5C-ACE24806A42B}"/>
          </ac:spMkLst>
        </pc:spChg>
        <pc:spChg chg="add mod">
          <ac:chgData name="Worawut Boonwong" userId="b132d25d62e398eb" providerId="LiveId" clId="{D550AB29-D7CC-47E5-879A-312B0AEF8927}" dt="2023-10-25T14:33:15.305" v="285" actId="20577"/>
          <ac:spMkLst>
            <pc:docMk/>
            <pc:sldMk cId="3556554494" sldId="312"/>
            <ac:spMk id="8" creationId="{9B8B154A-E81E-0A50-0436-F86FAE4F3DC3}"/>
          </ac:spMkLst>
        </pc:spChg>
        <pc:picChg chg="add mod">
          <ac:chgData name="Worawut Boonwong" userId="b132d25d62e398eb" providerId="LiveId" clId="{D550AB29-D7CC-47E5-879A-312B0AEF8927}" dt="2023-10-26T00:08:21.597" v="4271" actId="1076"/>
          <ac:picMkLst>
            <pc:docMk/>
            <pc:sldMk cId="3556554494" sldId="312"/>
            <ac:picMk id="3" creationId="{4CFB3A52-4DB5-50C9-FC47-42968881AB50}"/>
          </ac:picMkLst>
        </pc:picChg>
        <pc:picChg chg="add del mod">
          <ac:chgData name="Worawut Boonwong" userId="b132d25d62e398eb" providerId="LiveId" clId="{D550AB29-D7CC-47E5-879A-312B0AEF8927}" dt="2023-10-25T14:32:50" v="271" actId="478"/>
          <ac:picMkLst>
            <pc:docMk/>
            <pc:sldMk cId="3556554494" sldId="312"/>
            <ac:picMk id="10" creationId="{0FBF0324-5364-5586-04F1-38640DE8A31F}"/>
          </ac:picMkLst>
        </pc:picChg>
      </pc:sldChg>
      <pc:sldChg chg="addSp modSp add mod ord">
        <pc:chgData name="Worawut Boonwong" userId="b132d25d62e398eb" providerId="LiveId" clId="{D550AB29-D7CC-47E5-879A-312B0AEF8927}" dt="2023-10-26T00:12:41.925" v="4481" actId="113"/>
        <pc:sldMkLst>
          <pc:docMk/>
          <pc:sldMk cId="129342655" sldId="313"/>
        </pc:sldMkLst>
        <pc:spChg chg="add mod">
          <ac:chgData name="Worawut Boonwong" userId="b132d25d62e398eb" providerId="LiveId" clId="{D550AB29-D7CC-47E5-879A-312B0AEF8927}" dt="2023-10-26T00:11:22.263" v="4424" actId="1076"/>
          <ac:spMkLst>
            <pc:docMk/>
            <pc:sldMk cId="129342655" sldId="313"/>
            <ac:spMk id="2" creationId="{68F83A50-93CA-D42C-53A8-A72E272074D2}"/>
          </ac:spMkLst>
        </pc:spChg>
        <pc:spChg chg="add mod">
          <ac:chgData name="Worawut Boonwong" userId="b132d25d62e398eb" providerId="LiveId" clId="{D550AB29-D7CC-47E5-879A-312B0AEF8927}" dt="2023-10-26T00:12:41.925" v="4481" actId="113"/>
          <ac:spMkLst>
            <pc:docMk/>
            <pc:sldMk cId="129342655" sldId="313"/>
            <ac:spMk id="3" creationId="{0D79E3A1-B4D7-CFE2-3AD4-1881A46EA204}"/>
          </ac:spMkLst>
        </pc:spChg>
        <pc:spChg chg="mod">
          <ac:chgData name="Worawut Boonwong" userId="b132d25d62e398eb" providerId="LiveId" clId="{D550AB29-D7CC-47E5-879A-312B0AEF8927}" dt="2023-10-25T14:32:44.054" v="269" actId="121"/>
          <ac:spMkLst>
            <pc:docMk/>
            <pc:sldMk cId="129342655" sldId="313"/>
            <ac:spMk id="5" creationId="{A4058112-0281-4B1B-1661-1B324B5B97ED}"/>
          </ac:spMkLst>
        </pc:spChg>
        <pc:spChg chg="mod">
          <ac:chgData name="Worawut Boonwong" userId="b132d25d62e398eb" providerId="LiveId" clId="{D550AB29-D7CC-47E5-879A-312B0AEF8927}" dt="2023-10-25T14:33:09.812" v="277" actId="21"/>
          <ac:spMkLst>
            <pc:docMk/>
            <pc:sldMk cId="129342655" sldId="313"/>
            <ac:spMk id="8" creationId="{9B8B154A-E81E-0A50-0436-F86FAE4F3DC3}"/>
          </ac:spMkLst>
        </pc:spChg>
        <pc:picChg chg="mod">
          <ac:chgData name="Worawut Boonwong" userId="b132d25d62e398eb" providerId="LiveId" clId="{D550AB29-D7CC-47E5-879A-312B0AEF8927}" dt="2023-10-25T21:47:28.227" v="4176" actId="1076"/>
          <ac:picMkLst>
            <pc:docMk/>
            <pc:sldMk cId="129342655" sldId="313"/>
            <ac:picMk id="10" creationId="{0FBF0324-5364-5586-04F1-38640DE8A31F}"/>
          </ac:picMkLst>
        </pc:picChg>
      </pc:sldChg>
      <pc:sldChg chg="addSp delSp modSp new mod">
        <pc:chgData name="Worawut Boonwong" userId="b132d25d62e398eb" providerId="LiveId" clId="{D550AB29-D7CC-47E5-879A-312B0AEF8927}" dt="2023-10-25T16:55:38.471" v="607" actId="20577"/>
        <pc:sldMkLst>
          <pc:docMk/>
          <pc:sldMk cId="1106021004" sldId="314"/>
        </pc:sldMkLst>
        <pc:spChg chg="del">
          <ac:chgData name="Worawut Boonwong" userId="b132d25d62e398eb" providerId="LiveId" clId="{D550AB29-D7CC-47E5-879A-312B0AEF8927}" dt="2023-10-25T16:39:48.436" v="416" actId="478"/>
          <ac:spMkLst>
            <pc:docMk/>
            <pc:sldMk cId="1106021004" sldId="314"/>
            <ac:spMk id="2" creationId="{24B95D0C-A013-A6C3-D5A1-805FD616A703}"/>
          </ac:spMkLst>
        </pc:spChg>
        <pc:spChg chg="del">
          <ac:chgData name="Worawut Boonwong" userId="b132d25d62e398eb" providerId="LiveId" clId="{D550AB29-D7CC-47E5-879A-312B0AEF8927}" dt="2023-10-25T16:39:48.436" v="416" actId="478"/>
          <ac:spMkLst>
            <pc:docMk/>
            <pc:sldMk cId="1106021004" sldId="314"/>
            <ac:spMk id="3" creationId="{B1E0441B-8418-0F73-9C41-D05CCD45E765}"/>
          </ac:spMkLst>
        </pc:spChg>
        <pc:spChg chg="mod">
          <ac:chgData name="Worawut Boonwong" userId="b132d25d62e398eb" providerId="LiveId" clId="{D550AB29-D7CC-47E5-879A-312B0AEF8927}" dt="2023-10-25T16:42:07.221" v="463" actId="121"/>
          <ac:spMkLst>
            <pc:docMk/>
            <pc:sldMk cId="1106021004" sldId="314"/>
            <ac:spMk id="5" creationId="{FDF869CD-617B-800D-D960-C39046857AAC}"/>
          </ac:spMkLst>
        </pc:spChg>
        <pc:spChg chg="add mod">
          <ac:chgData name="Worawut Boonwong" userId="b132d25d62e398eb" providerId="LiveId" clId="{D550AB29-D7CC-47E5-879A-312B0AEF8927}" dt="2023-10-25T16:55:07.114" v="585" actId="1076"/>
          <ac:spMkLst>
            <pc:docMk/>
            <pc:sldMk cId="1106021004" sldId="314"/>
            <ac:spMk id="11" creationId="{5AFDF723-B25D-FD76-0206-6F55284E9985}"/>
          </ac:spMkLst>
        </pc:spChg>
        <pc:spChg chg="add mod">
          <ac:chgData name="Worawut Boonwong" userId="b132d25d62e398eb" providerId="LiveId" clId="{D550AB29-D7CC-47E5-879A-312B0AEF8927}" dt="2023-10-25T16:55:12.523" v="586" actId="1076"/>
          <ac:spMkLst>
            <pc:docMk/>
            <pc:sldMk cId="1106021004" sldId="314"/>
            <ac:spMk id="12" creationId="{E5614F07-5898-D105-CF30-9653D716CA4B}"/>
          </ac:spMkLst>
        </pc:spChg>
        <pc:spChg chg="add mod">
          <ac:chgData name="Worawut Boonwong" userId="b132d25d62e398eb" providerId="LiveId" clId="{D550AB29-D7CC-47E5-879A-312B0AEF8927}" dt="2023-10-25T16:55:15.709" v="587" actId="1076"/>
          <ac:spMkLst>
            <pc:docMk/>
            <pc:sldMk cId="1106021004" sldId="314"/>
            <ac:spMk id="13" creationId="{B0B7DD9B-C8E3-EAE8-36CF-10757A6C6094}"/>
          </ac:spMkLst>
        </pc:spChg>
        <pc:spChg chg="add mod">
          <ac:chgData name="Worawut Boonwong" userId="b132d25d62e398eb" providerId="LiveId" clId="{D550AB29-D7CC-47E5-879A-312B0AEF8927}" dt="2023-10-25T16:55:38.471" v="607" actId="20577"/>
          <ac:spMkLst>
            <pc:docMk/>
            <pc:sldMk cId="1106021004" sldId="314"/>
            <ac:spMk id="14" creationId="{060FC479-29CC-AAF0-2A0E-AF46ECF3D3D7}"/>
          </ac:spMkLst>
        </pc:spChg>
        <pc:picChg chg="add mod">
          <ac:chgData name="Worawut Boonwong" userId="b132d25d62e398eb" providerId="LiveId" clId="{D550AB29-D7CC-47E5-879A-312B0AEF8927}" dt="2023-10-25T16:39:51.733" v="418" actId="1076"/>
          <ac:picMkLst>
            <pc:docMk/>
            <pc:sldMk cId="1106021004" sldId="314"/>
            <ac:picMk id="6" creationId="{ACD44A76-B7C8-3FF6-2DC5-1DAA10A07FE2}"/>
          </ac:picMkLst>
        </pc:picChg>
        <pc:picChg chg="add mod">
          <ac:chgData name="Worawut Boonwong" userId="b132d25d62e398eb" providerId="LiveId" clId="{D550AB29-D7CC-47E5-879A-312B0AEF8927}" dt="2023-10-25T16:40:15.696" v="421" actId="14100"/>
          <ac:picMkLst>
            <pc:docMk/>
            <pc:sldMk cId="1106021004" sldId="314"/>
            <ac:picMk id="8" creationId="{259C8810-19D8-50F4-A292-2C6159A4176B}"/>
          </ac:picMkLst>
        </pc:picChg>
        <pc:picChg chg="add mod">
          <ac:chgData name="Worawut Boonwong" userId="b132d25d62e398eb" providerId="LiveId" clId="{D550AB29-D7CC-47E5-879A-312B0AEF8927}" dt="2023-10-25T16:41:57.230" v="462" actId="1076"/>
          <ac:picMkLst>
            <pc:docMk/>
            <pc:sldMk cId="1106021004" sldId="314"/>
            <ac:picMk id="10" creationId="{E432C68B-DB7F-9E25-F7AA-68161AEA3B78}"/>
          </ac:picMkLst>
        </pc:picChg>
      </pc:sldChg>
      <pc:sldChg chg="addSp delSp modSp new mod">
        <pc:chgData name="Worawut Boonwong" userId="b132d25d62e398eb" providerId="LiveId" clId="{D550AB29-D7CC-47E5-879A-312B0AEF8927}" dt="2023-10-25T17:08:37.815" v="644" actId="20577"/>
        <pc:sldMkLst>
          <pc:docMk/>
          <pc:sldMk cId="1002902841" sldId="315"/>
        </pc:sldMkLst>
        <pc:spChg chg="del">
          <ac:chgData name="Worawut Boonwong" userId="b132d25d62e398eb" providerId="LiveId" clId="{D550AB29-D7CC-47E5-879A-312B0AEF8927}" dt="2023-10-25T16:43:45.202" v="488" actId="478"/>
          <ac:spMkLst>
            <pc:docMk/>
            <pc:sldMk cId="1002902841" sldId="315"/>
            <ac:spMk id="2" creationId="{E0A74EAA-A3D1-24D4-8CD8-1874EB6B3451}"/>
          </ac:spMkLst>
        </pc:spChg>
        <pc:spChg chg="del">
          <ac:chgData name="Worawut Boonwong" userId="b132d25d62e398eb" providerId="LiveId" clId="{D550AB29-D7CC-47E5-879A-312B0AEF8927}" dt="2023-10-25T16:43:45.202" v="488" actId="478"/>
          <ac:spMkLst>
            <pc:docMk/>
            <pc:sldMk cId="1002902841" sldId="315"/>
            <ac:spMk id="3" creationId="{CB6B8613-E866-BE4C-7F96-C55F79EF3F49}"/>
          </ac:spMkLst>
        </pc:spChg>
        <pc:spChg chg="mod">
          <ac:chgData name="Worawut Boonwong" userId="b132d25d62e398eb" providerId="LiveId" clId="{D550AB29-D7CC-47E5-879A-312B0AEF8927}" dt="2023-10-25T16:44:15.808" v="513" actId="121"/>
          <ac:spMkLst>
            <pc:docMk/>
            <pc:sldMk cId="1002902841" sldId="315"/>
            <ac:spMk id="5" creationId="{AB4909A4-1B36-2876-1558-19DFE2F8D2A2}"/>
          </ac:spMkLst>
        </pc:spChg>
        <pc:spChg chg="add mod">
          <ac:chgData name="Worawut Boonwong" userId="b132d25d62e398eb" providerId="LiveId" clId="{D550AB29-D7CC-47E5-879A-312B0AEF8927}" dt="2023-10-25T17:08:37.815" v="644" actId="20577"/>
          <ac:spMkLst>
            <pc:docMk/>
            <pc:sldMk cId="1002902841" sldId="315"/>
            <ac:spMk id="6" creationId="{1B617947-986D-2F72-8D90-658183D70B56}"/>
          </ac:spMkLst>
        </pc:spChg>
      </pc:sldChg>
      <pc:sldChg chg="modSp add mod">
        <pc:chgData name="Worawut Boonwong" userId="b132d25d62e398eb" providerId="LiveId" clId="{D550AB29-D7CC-47E5-879A-312B0AEF8927}" dt="2023-10-25T17:06:30.111" v="623" actId="20577"/>
        <pc:sldMkLst>
          <pc:docMk/>
          <pc:sldMk cId="652570494" sldId="316"/>
        </pc:sldMkLst>
        <pc:spChg chg="mod">
          <ac:chgData name="Worawut Boonwong" userId="b132d25d62e398eb" providerId="LiveId" clId="{D550AB29-D7CC-47E5-879A-312B0AEF8927}" dt="2023-10-25T17:06:30.111" v="623" actId="20577"/>
          <ac:spMkLst>
            <pc:docMk/>
            <pc:sldMk cId="652570494" sldId="316"/>
            <ac:spMk id="6" creationId="{1B617947-986D-2F72-8D90-658183D70B56}"/>
          </ac:spMkLst>
        </pc:spChg>
      </pc:sldChg>
      <pc:sldChg chg="addSp delSp modSp new del mod">
        <pc:chgData name="Worawut Boonwong" userId="b132d25d62e398eb" providerId="LiveId" clId="{D550AB29-D7CC-47E5-879A-312B0AEF8927}" dt="2023-10-25T16:54:31.223" v="578" actId="47"/>
        <pc:sldMkLst>
          <pc:docMk/>
          <pc:sldMk cId="2185956493" sldId="316"/>
        </pc:sldMkLst>
        <pc:spChg chg="del">
          <ac:chgData name="Worawut Boonwong" userId="b132d25d62e398eb" providerId="LiveId" clId="{D550AB29-D7CC-47E5-879A-312B0AEF8927}" dt="2023-10-25T16:51:03.556" v="515" actId="478"/>
          <ac:spMkLst>
            <pc:docMk/>
            <pc:sldMk cId="2185956493" sldId="316"/>
            <ac:spMk id="2" creationId="{9B34D415-0F1D-E803-2E37-A328C54B2196}"/>
          </ac:spMkLst>
        </pc:spChg>
        <pc:spChg chg="del">
          <ac:chgData name="Worawut Boonwong" userId="b132d25d62e398eb" providerId="LiveId" clId="{D550AB29-D7CC-47E5-879A-312B0AEF8927}" dt="2023-10-25T16:51:03.556" v="515" actId="478"/>
          <ac:spMkLst>
            <pc:docMk/>
            <pc:sldMk cId="2185956493" sldId="316"/>
            <ac:spMk id="3" creationId="{2A113B34-0E2B-B2C2-1BA6-EEC2C4CF8980}"/>
          </ac:spMkLst>
        </pc:spChg>
        <pc:spChg chg="add mod">
          <ac:chgData name="Worawut Boonwong" userId="b132d25d62e398eb" providerId="LiveId" clId="{D550AB29-D7CC-47E5-879A-312B0AEF8927}" dt="2023-10-25T16:51:20.420" v="518" actId="21"/>
          <ac:spMkLst>
            <pc:docMk/>
            <pc:sldMk cId="2185956493" sldId="316"/>
            <ac:spMk id="6" creationId="{5766357B-9D65-FCC9-FFCB-1C85E91B4089}"/>
          </ac:spMkLst>
        </pc:spChg>
        <pc:spChg chg="add del mod">
          <ac:chgData name="Worawut Boonwong" userId="b132d25d62e398eb" providerId="LiveId" clId="{D550AB29-D7CC-47E5-879A-312B0AEF8927}" dt="2023-10-25T16:52:22.915" v="534" actId="21"/>
          <ac:spMkLst>
            <pc:docMk/>
            <pc:sldMk cId="2185956493" sldId="316"/>
            <ac:spMk id="7" creationId="{2D54088E-966E-8E9B-4A95-9DF37DBEA57B}"/>
          </ac:spMkLst>
        </pc:spChg>
      </pc:sldChg>
      <pc:sldChg chg="modSp add mod">
        <pc:chgData name="Worawut Boonwong" userId="b132d25d62e398eb" providerId="LiveId" clId="{D550AB29-D7CC-47E5-879A-312B0AEF8927}" dt="2023-10-25T17:06:41.401" v="630" actId="20577"/>
        <pc:sldMkLst>
          <pc:docMk/>
          <pc:sldMk cId="1738492089" sldId="317"/>
        </pc:sldMkLst>
        <pc:spChg chg="mod">
          <ac:chgData name="Worawut Boonwong" userId="b132d25d62e398eb" providerId="LiveId" clId="{D550AB29-D7CC-47E5-879A-312B0AEF8927}" dt="2023-10-25T17:06:41.401" v="630" actId="20577"/>
          <ac:spMkLst>
            <pc:docMk/>
            <pc:sldMk cId="1738492089" sldId="317"/>
            <ac:spMk id="6" creationId="{1B617947-986D-2F72-8D90-658183D70B56}"/>
          </ac:spMkLst>
        </pc:spChg>
      </pc:sldChg>
      <pc:sldChg chg="new del">
        <pc:chgData name="Worawut Boonwong" userId="b132d25d62e398eb" providerId="LiveId" clId="{D550AB29-D7CC-47E5-879A-312B0AEF8927}" dt="2023-10-25T17:06:49.353" v="632" actId="680"/>
        <pc:sldMkLst>
          <pc:docMk/>
          <pc:sldMk cId="214279811" sldId="318"/>
        </pc:sldMkLst>
      </pc:sldChg>
      <pc:sldChg chg="modSp add mod">
        <pc:chgData name="Worawut Boonwong" userId="b132d25d62e398eb" providerId="LiveId" clId="{D550AB29-D7CC-47E5-879A-312B0AEF8927}" dt="2023-10-25T17:06:56.008" v="640" actId="20577"/>
        <pc:sldMkLst>
          <pc:docMk/>
          <pc:sldMk cId="2137807732" sldId="318"/>
        </pc:sldMkLst>
        <pc:spChg chg="mod">
          <ac:chgData name="Worawut Boonwong" userId="b132d25d62e398eb" providerId="LiveId" clId="{D550AB29-D7CC-47E5-879A-312B0AEF8927}" dt="2023-10-25T17:06:56.008" v="640" actId="20577"/>
          <ac:spMkLst>
            <pc:docMk/>
            <pc:sldMk cId="2137807732" sldId="318"/>
            <ac:spMk id="6" creationId="{1B617947-986D-2F72-8D90-658183D70B56}"/>
          </ac:spMkLst>
        </pc:spChg>
      </pc:sldChg>
      <pc:sldChg chg="addSp delSp modSp new mod">
        <pc:chgData name="Worawut Boonwong" userId="b132d25d62e398eb" providerId="LiveId" clId="{D550AB29-D7CC-47E5-879A-312B0AEF8927}" dt="2023-10-25T17:21:08.837" v="965" actId="13822"/>
        <pc:sldMkLst>
          <pc:docMk/>
          <pc:sldMk cId="471034370" sldId="319"/>
        </pc:sldMkLst>
        <pc:spChg chg="del">
          <ac:chgData name="Worawut Boonwong" userId="b132d25d62e398eb" providerId="LiveId" clId="{D550AB29-D7CC-47E5-879A-312B0AEF8927}" dt="2023-10-25T17:12:18.277" v="646" actId="478"/>
          <ac:spMkLst>
            <pc:docMk/>
            <pc:sldMk cId="471034370" sldId="319"/>
            <ac:spMk id="2" creationId="{FFC26519-669E-5E30-B04A-EE120AED472B}"/>
          </ac:spMkLst>
        </pc:spChg>
        <pc:spChg chg="del">
          <ac:chgData name="Worawut Boonwong" userId="b132d25d62e398eb" providerId="LiveId" clId="{D550AB29-D7CC-47E5-879A-312B0AEF8927}" dt="2023-10-25T17:12:18.277" v="646" actId="478"/>
          <ac:spMkLst>
            <pc:docMk/>
            <pc:sldMk cId="471034370" sldId="319"/>
            <ac:spMk id="3" creationId="{90C1C0FD-F585-E238-39FF-9574D1A42F7C}"/>
          </ac:spMkLst>
        </pc:spChg>
        <pc:spChg chg="add del">
          <ac:chgData name="Worawut Boonwong" userId="b132d25d62e398eb" providerId="LiveId" clId="{D550AB29-D7CC-47E5-879A-312B0AEF8927}" dt="2023-10-25T17:14:08.284" v="747" actId="478"/>
          <ac:spMkLst>
            <pc:docMk/>
            <pc:sldMk cId="471034370" sldId="319"/>
            <ac:spMk id="7" creationId="{D72AB9B3-7116-77DA-265F-97811F457FCD}"/>
          </ac:spMkLst>
        </pc:spChg>
        <pc:spChg chg="add mod">
          <ac:chgData name="Worawut Boonwong" userId="b132d25d62e398eb" providerId="LiveId" clId="{D550AB29-D7CC-47E5-879A-312B0AEF8927}" dt="2023-10-25T17:13:04.076" v="685" actId="14100"/>
          <ac:spMkLst>
            <pc:docMk/>
            <pc:sldMk cId="471034370" sldId="319"/>
            <ac:spMk id="8" creationId="{7042980D-93D4-BCFC-9ACE-388BA06906DD}"/>
          </ac:spMkLst>
        </pc:spChg>
        <pc:spChg chg="add mod">
          <ac:chgData name="Worawut Boonwong" userId="b132d25d62e398eb" providerId="LiveId" clId="{D550AB29-D7CC-47E5-879A-312B0AEF8927}" dt="2023-10-25T17:13:50.749" v="746" actId="1076"/>
          <ac:spMkLst>
            <pc:docMk/>
            <pc:sldMk cId="471034370" sldId="319"/>
            <ac:spMk id="9" creationId="{99DC423F-28A9-B4EB-9A44-07A46FBEA7D5}"/>
          </ac:spMkLst>
        </pc:spChg>
        <pc:spChg chg="add mod">
          <ac:chgData name="Worawut Boonwong" userId="b132d25d62e398eb" providerId="LiveId" clId="{D550AB29-D7CC-47E5-879A-312B0AEF8927}" dt="2023-10-25T17:15:33.755" v="757" actId="1076"/>
          <ac:spMkLst>
            <pc:docMk/>
            <pc:sldMk cId="471034370" sldId="319"/>
            <ac:spMk id="13" creationId="{7E869CA5-6B87-356D-7A41-EA632C3B4B0F}"/>
          </ac:spMkLst>
        </pc:spChg>
        <pc:spChg chg="add mod">
          <ac:chgData name="Worawut Boonwong" userId="b132d25d62e398eb" providerId="LiveId" clId="{D550AB29-D7CC-47E5-879A-312B0AEF8927}" dt="2023-10-25T17:20:53.007" v="963" actId="20577"/>
          <ac:spMkLst>
            <pc:docMk/>
            <pc:sldMk cId="471034370" sldId="319"/>
            <ac:spMk id="15" creationId="{DCBDBF57-A7BF-143A-D211-338E839D3E94}"/>
          </ac:spMkLst>
        </pc:spChg>
        <pc:picChg chg="add mod">
          <ac:chgData name="Worawut Boonwong" userId="b132d25d62e398eb" providerId="LiveId" clId="{D550AB29-D7CC-47E5-879A-312B0AEF8927}" dt="2023-10-25T17:14:58.742" v="750" actId="1076"/>
          <ac:picMkLst>
            <pc:docMk/>
            <pc:sldMk cId="471034370" sldId="319"/>
            <ac:picMk id="11" creationId="{373D3F35-E06A-2F32-E51B-CE6A4D5CFFAB}"/>
          </ac:picMkLst>
        </pc:picChg>
        <pc:cxnChg chg="add mod">
          <ac:chgData name="Worawut Boonwong" userId="b132d25d62e398eb" providerId="LiveId" clId="{D550AB29-D7CC-47E5-879A-312B0AEF8927}" dt="2023-10-25T17:21:08.837" v="965" actId="13822"/>
          <ac:cxnSpMkLst>
            <pc:docMk/>
            <pc:sldMk cId="471034370" sldId="319"/>
            <ac:cxnSpMk id="17" creationId="{1BB33D8D-B67E-A70A-5193-650675865663}"/>
          </ac:cxnSpMkLst>
        </pc:cxnChg>
      </pc:sldChg>
      <pc:sldChg chg="addSp delSp modSp new mod">
        <pc:chgData name="Worawut Boonwong" userId="b132d25d62e398eb" providerId="LiveId" clId="{D550AB29-D7CC-47E5-879A-312B0AEF8927}" dt="2023-10-25T17:37:12.144" v="1038" actId="14100"/>
        <pc:sldMkLst>
          <pc:docMk/>
          <pc:sldMk cId="314598410" sldId="320"/>
        </pc:sldMkLst>
        <pc:spChg chg="del">
          <ac:chgData name="Worawut Boonwong" userId="b132d25d62e398eb" providerId="LiveId" clId="{D550AB29-D7CC-47E5-879A-312B0AEF8927}" dt="2023-10-25T17:28:13.641" v="967" actId="478"/>
          <ac:spMkLst>
            <pc:docMk/>
            <pc:sldMk cId="314598410" sldId="320"/>
            <ac:spMk id="2" creationId="{17027ED1-8EC6-FA4F-354E-E784C43705F9}"/>
          </ac:spMkLst>
        </pc:spChg>
        <pc:spChg chg="del">
          <ac:chgData name="Worawut Boonwong" userId="b132d25d62e398eb" providerId="LiveId" clId="{D550AB29-D7CC-47E5-879A-312B0AEF8927}" dt="2023-10-25T17:28:13.641" v="967" actId="478"/>
          <ac:spMkLst>
            <pc:docMk/>
            <pc:sldMk cId="314598410" sldId="320"/>
            <ac:spMk id="3" creationId="{53CE1D73-99F4-AFB9-941B-0D12A554DF45}"/>
          </ac:spMkLst>
        </pc:spChg>
        <pc:spChg chg="mod">
          <ac:chgData name="Worawut Boonwong" userId="b132d25d62e398eb" providerId="LiveId" clId="{D550AB29-D7CC-47E5-879A-312B0AEF8927}" dt="2023-10-25T17:28:31.012" v="971" actId="121"/>
          <ac:spMkLst>
            <pc:docMk/>
            <pc:sldMk cId="314598410" sldId="320"/>
            <ac:spMk id="5" creationId="{7A7BAE84-7CE8-C2EE-FE65-0F8F6090FD04}"/>
          </ac:spMkLst>
        </pc:spChg>
        <pc:spChg chg="add mod">
          <ac:chgData name="Worawut Boonwong" userId="b132d25d62e398eb" providerId="LiveId" clId="{D550AB29-D7CC-47E5-879A-312B0AEF8927}" dt="2023-10-25T17:30:02.090" v="998" actId="20577"/>
          <ac:spMkLst>
            <pc:docMk/>
            <pc:sldMk cId="314598410" sldId="320"/>
            <ac:spMk id="8" creationId="{1C874C13-C912-EDB5-C1E6-F5B05F4D67E7}"/>
          </ac:spMkLst>
        </pc:spChg>
        <pc:spChg chg="add mod">
          <ac:chgData name="Worawut Boonwong" userId="b132d25d62e398eb" providerId="LiveId" clId="{D550AB29-D7CC-47E5-879A-312B0AEF8927}" dt="2023-10-25T17:36:30.875" v="1028" actId="1076"/>
          <ac:spMkLst>
            <pc:docMk/>
            <pc:sldMk cId="314598410" sldId="320"/>
            <ac:spMk id="9" creationId="{84832C12-55D8-C2D2-73E5-7751E4B9369E}"/>
          </ac:spMkLst>
        </pc:spChg>
        <pc:picChg chg="add mod">
          <ac:chgData name="Worawut Boonwong" userId="b132d25d62e398eb" providerId="LiveId" clId="{D550AB29-D7CC-47E5-879A-312B0AEF8927}" dt="2023-10-25T17:36:27.320" v="1027" actId="1076"/>
          <ac:picMkLst>
            <pc:docMk/>
            <pc:sldMk cId="314598410" sldId="320"/>
            <ac:picMk id="7" creationId="{90D25517-27C8-6652-7CBE-6BC633F7C4FE}"/>
          </ac:picMkLst>
        </pc:picChg>
        <pc:picChg chg="add mod">
          <ac:chgData name="Worawut Boonwong" userId="b132d25d62e398eb" providerId="LiveId" clId="{D550AB29-D7CC-47E5-879A-312B0AEF8927}" dt="2023-10-25T17:36:48.779" v="1034" actId="1076"/>
          <ac:picMkLst>
            <pc:docMk/>
            <pc:sldMk cId="314598410" sldId="320"/>
            <ac:picMk id="11" creationId="{3E1F0ECB-3303-983C-F493-8E0AE4EFEC9D}"/>
          </ac:picMkLst>
        </pc:picChg>
        <pc:cxnChg chg="add mod">
          <ac:chgData name="Worawut Boonwong" userId="b132d25d62e398eb" providerId="LiveId" clId="{D550AB29-D7CC-47E5-879A-312B0AEF8927}" dt="2023-10-25T17:37:12.144" v="1038" actId="14100"/>
          <ac:cxnSpMkLst>
            <pc:docMk/>
            <pc:sldMk cId="314598410" sldId="320"/>
            <ac:cxnSpMk id="13" creationId="{E678A431-921D-F6B8-D25E-18D7E953D4A7}"/>
          </ac:cxnSpMkLst>
        </pc:cxnChg>
      </pc:sldChg>
      <pc:sldChg chg="addSp delSp modSp new mod">
        <pc:chgData name="Worawut Boonwong" userId="b132d25d62e398eb" providerId="LiveId" clId="{D550AB29-D7CC-47E5-879A-312B0AEF8927}" dt="2023-10-25T17:41:38.676" v="1060"/>
        <pc:sldMkLst>
          <pc:docMk/>
          <pc:sldMk cId="518728548" sldId="321"/>
        </pc:sldMkLst>
        <pc:spChg chg="del">
          <ac:chgData name="Worawut Boonwong" userId="b132d25d62e398eb" providerId="LiveId" clId="{D550AB29-D7CC-47E5-879A-312B0AEF8927}" dt="2023-10-25T17:38:56.897" v="1040" actId="478"/>
          <ac:spMkLst>
            <pc:docMk/>
            <pc:sldMk cId="518728548" sldId="321"/>
            <ac:spMk id="2" creationId="{2C68833C-DDA9-9075-CF29-03E578CD84CD}"/>
          </ac:spMkLst>
        </pc:spChg>
        <pc:spChg chg="del">
          <ac:chgData name="Worawut Boonwong" userId="b132d25d62e398eb" providerId="LiveId" clId="{D550AB29-D7CC-47E5-879A-312B0AEF8927}" dt="2023-10-25T17:38:56.897" v="1040" actId="478"/>
          <ac:spMkLst>
            <pc:docMk/>
            <pc:sldMk cId="518728548" sldId="321"/>
            <ac:spMk id="3" creationId="{CA018D62-3DA8-A425-06D3-09679BE4FBDA}"/>
          </ac:spMkLst>
        </pc:spChg>
        <pc:spChg chg="mod">
          <ac:chgData name="Worawut Boonwong" userId="b132d25d62e398eb" providerId="LiveId" clId="{D550AB29-D7CC-47E5-879A-312B0AEF8927}" dt="2023-10-25T17:39:04.299" v="1043" actId="121"/>
          <ac:spMkLst>
            <pc:docMk/>
            <pc:sldMk cId="518728548" sldId="321"/>
            <ac:spMk id="5" creationId="{8C1AB5C5-7187-1462-C11E-30A8C578CDAF}"/>
          </ac:spMkLst>
        </pc:spChg>
        <pc:spChg chg="add del">
          <ac:chgData name="Worawut Boonwong" userId="b132d25d62e398eb" providerId="LiveId" clId="{D550AB29-D7CC-47E5-879A-312B0AEF8927}" dt="2023-10-25T17:39:27.153" v="1047" actId="11529"/>
          <ac:spMkLst>
            <pc:docMk/>
            <pc:sldMk cId="518728548" sldId="321"/>
            <ac:spMk id="8" creationId="{D359138E-16CB-7EAC-8C6B-0200CC4905D3}"/>
          </ac:spMkLst>
        </pc:spChg>
        <pc:spChg chg="add mod">
          <ac:chgData name="Worawut Boonwong" userId="b132d25d62e398eb" providerId="LiveId" clId="{D550AB29-D7CC-47E5-879A-312B0AEF8927}" dt="2023-10-25T17:40:00.087" v="1052" actId="14861"/>
          <ac:spMkLst>
            <pc:docMk/>
            <pc:sldMk cId="518728548" sldId="321"/>
            <ac:spMk id="9" creationId="{0F206577-49D7-BDFC-A8C3-927243BB540B}"/>
          </ac:spMkLst>
        </pc:spChg>
        <pc:spChg chg="add mod">
          <ac:chgData name="Worawut Boonwong" userId="b132d25d62e398eb" providerId="LiveId" clId="{D550AB29-D7CC-47E5-879A-312B0AEF8927}" dt="2023-10-25T17:40:50.889" v="1056" actId="208"/>
          <ac:spMkLst>
            <pc:docMk/>
            <pc:sldMk cId="518728548" sldId="321"/>
            <ac:spMk id="10" creationId="{0248357B-4DFF-400C-EA9E-DF54AC306E87}"/>
          </ac:spMkLst>
        </pc:spChg>
        <pc:spChg chg="add mod">
          <ac:chgData name="Worawut Boonwong" userId="b132d25d62e398eb" providerId="LiveId" clId="{D550AB29-D7CC-47E5-879A-312B0AEF8927}" dt="2023-10-25T17:41:38.676" v="1060"/>
          <ac:spMkLst>
            <pc:docMk/>
            <pc:sldMk cId="518728548" sldId="321"/>
            <ac:spMk id="14" creationId="{8F738C2A-D982-A5B0-E03A-498A712906C5}"/>
          </ac:spMkLst>
        </pc:spChg>
        <pc:picChg chg="add mod">
          <ac:chgData name="Worawut Boonwong" userId="b132d25d62e398eb" providerId="LiveId" clId="{D550AB29-D7CC-47E5-879A-312B0AEF8927}" dt="2023-10-25T17:39:17.331" v="1045" actId="1076"/>
          <ac:picMkLst>
            <pc:docMk/>
            <pc:sldMk cId="518728548" sldId="321"/>
            <ac:picMk id="7" creationId="{226F1A2A-2654-FBE3-D59A-642808E290E3}"/>
          </ac:picMkLst>
        </pc:picChg>
        <pc:cxnChg chg="add mod">
          <ac:chgData name="Worawut Boonwong" userId="b132d25d62e398eb" providerId="LiveId" clId="{D550AB29-D7CC-47E5-879A-312B0AEF8927}" dt="2023-10-25T17:41:27.645" v="1059" actId="14100"/>
          <ac:cxnSpMkLst>
            <pc:docMk/>
            <pc:sldMk cId="518728548" sldId="321"/>
            <ac:cxnSpMk id="12" creationId="{778B0795-B352-7B1A-DDC8-59DBADF05C97}"/>
          </ac:cxnSpMkLst>
        </pc:cxnChg>
      </pc:sldChg>
      <pc:sldChg chg="addSp delSp modSp new mod">
        <pc:chgData name="Worawut Boonwong" userId="b132d25d62e398eb" providerId="LiveId" clId="{D550AB29-D7CC-47E5-879A-312B0AEF8927}" dt="2023-10-25T18:01:59.568" v="1797" actId="20577"/>
        <pc:sldMkLst>
          <pc:docMk/>
          <pc:sldMk cId="2780492461" sldId="322"/>
        </pc:sldMkLst>
        <pc:spChg chg="del">
          <ac:chgData name="Worawut Boonwong" userId="b132d25d62e398eb" providerId="LiveId" clId="{D550AB29-D7CC-47E5-879A-312B0AEF8927}" dt="2023-10-25T17:42:39.459" v="1062" actId="478"/>
          <ac:spMkLst>
            <pc:docMk/>
            <pc:sldMk cId="2780492461" sldId="322"/>
            <ac:spMk id="2" creationId="{6DE8300B-37B7-6884-B2E7-988DFFAEA39E}"/>
          </ac:spMkLst>
        </pc:spChg>
        <pc:spChg chg="del">
          <ac:chgData name="Worawut Boonwong" userId="b132d25d62e398eb" providerId="LiveId" clId="{D550AB29-D7CC-47E5-879A-312B0AEF8927}" dt="2023-10-25T17:42:39.459" v="1062" actId="478"/>
          <ac:spMkLst>
            <pc:docMk/>
            <pc:sldMk cId="2780492461" sldId="322"/>
            <ac:spMk id="3" creationId="{AB2EA0BA-7CE3-AA5D-8ACC-235341E157BA}"/>
          </ac:spMkLst>
        </pc:spChg>
        <pc:spChg chg="mod">
          <ac:chgData name="Worawut Boonwong" userId="b132d25d62e398eb" providerId="LiveId" clId="{D550AB29-D7CC-47E5-879A-312B0AEF8927}" dt="2023-10-25T18:01:32.521" v="1773" actId="121"/>
          <ac:spMkLst>
            <pc:docMk/>
            <pc:sldMk cId="2780492461" sldId="322"/>
            <ac:spMk id="5" creationId="{EB23B37C-B6D9-FC4D-EE99-ECC71ECD83EE}"/>
          </ac:spMkLst>
        </pc:spChg>
        <pc:spChg chg="add mod">
          <ac:chgData name="Worawut Boonwong" userId="b132d25d62e398eb" providerId="LiveId" clId="{D550AB29-D7CC-47E5-879A-312B0AEF8927}" dt="2023-10-25T18:01:59.568" v="1797" actId="20577"/>
          <ac:spMkLst>
            <pc:docMk/>
            <pc:sldMk cId="2780492461" sldId="322"/>
            <ac:spMk id="6" creationId="{7A6F5A45-ED58-89E2-F7B6-79901D5B96C1}"/>
          </ac:spMkLst>
        </pc:spChg>
        <pc:spChg chg="add mod">
          <ac:chgData name="Worawut Boonwong" userId="b132d25d62e398eb" providerId="LiveId" clId="{D550AB29-D7CC-47E5-879A-312B0AEF8927}" dt="2023-10-25T17:59:11.401" v="1679" actId="1036"/>
          <ac:spMkLst>
            <pc:docMk/>
            <pc:sldMk cId="2780492461" sldId="322"/>
            <ac:spMk id="7" creationId="{D725D962-B6EB-4C97-D038-7EB87BD858A7}"/>
          </ac:spMkLst>
        </pc:spChg>
        <pc:spChg chg="add mod">
          <ac:chgData name="Worawut Boonwong" userId="b132d25d62e398eb" providerId="LiveId" clId="{D550AB29-D7CC-47E5-879A-312B0AEF8927}" dt="2023-10-25T17:59:11.401" v="1679" actId="1036"/>
          <ac:spMkLst>
            <pc:docMk/>
            <pc:sldMk cId="2780492461" sldId="322"/>
            <ac:spMk id="8" creationId="{04D95CD8-3923-8980-C532-9B66C8D39585}"/>
          </ac:spMkLst>
        </pc:spChg>
        <pc:spChg chg="add mod">
          <ac:chgData name="Worawut Boonwong" userId="b132d25d62e398eb" providerId="LiveId" clId="{D550AB29-D7CC-47E5-879A-312B0AEF8927}" dt="2023-10-25T17:59:11.401" v="1679" actId="1036"/>
          <ac:spMkLst>
            <pc:docMk/>
            <pc:sldMk cId="2780492461" sldId="322"/>
            <ac:spMk id="9" creationId="{1D31F452-60AB-182B-AC5E-8F55A808AEFF}"/>
          </ac:spMkLst>
        </pc:spChg>
        <pc:spChg chg="add mod">
          <ac:chgData name="Worawut Boonwong" userId="b132d25d62e398eb" providerId="LiveId" clId="{D550AB29-D7CC-47E5-879A-312B0AEF8927}" dt="2023-10-25T17:59:11.401" v="1679" actId="1036"/>
          <ac:spMkLst>
            <pc:docMk/>
            <pc:sldMk cId="2780492461" sldId="322"/>
            <ac:spMk id="10" creationId="{37F6752E-BD5B-FFCB-A665-79C008FE2FD1}"/>
          </ac:spMkLst>
        </pc:spChg>
        <pc:spChg chg="add mod">
          <ac:chgData name="Worawut Boonwong" userId="b132d25d62e398eb" providerId="LiveId" clId="{D550AB29-D7CC-47E5-879A-312B0AEF8927}" dt="2023-10-25T18:01:16.879" v="1772" actId="13926"/>
          <ac:spMkLst>
            <pc:docMk/>
            <pc:sldMk cId="2780492461" sldId="322"/>
            <ac:spMk id="15" creationId="{16A24161-DAEB-5531-E6E4-CA340020C7A8}"/>
          </ac:spMkLst>
        </pc:spChg>
        <pc:spChg chg="add del mod">
          <ac:chgData name="Worawut Boonwong" userId="b132d25d62e398eb" providerId="LiveId" clId="{D550AB29-D7CC-47E5-879A-312B0AEF8927}" dt="2023-10-25T18:00:32.572" v="1726"/>
          <ac:spMkLst>
            <pc:docMk/>
            <pc:sldMk cId="2780492461" sldId="322"/>
            <ac:spMk id="16" creationId="{7C177C55-3F84-47C6-B931-6E109A02894E}"/>
          </ac:spMkLst>
        </pc:spChg>
        <pc:spChg chg="add mod">
          <ac:chgData name="Worawut Boonwong" userId="b132d25d62e398eb" providerId="LiveId" clId="{D550AB29-D7CC-47E5-879A-312B0AEF8927}" dt="2023-10-25T18:01:08.411" v="1771" actId="1076"/>
          <ac:spMkLst>
            <pc:docMk/>
            <pc:sldMk cId="2780492461" sldId="322"/>
            <ac:spMk id="17" creationId="{8E9B3F7F-F644-806C-6D1F-0F8788CE1ED1}"/>
          </ac:spMkLst>
        </pc:spChg>
        <pc:picChg chg="add mod">
          <ac:chgData name="Worawut Boonwong" userId="b132d25d62e398eb" providerId="LiveId" clId="{D550AB29-D7CC-47E5-879A-312B0AEF8927}" dt="2023-10-25T17:59:11.401" v="1679" actId="1036"/>
          <ac:picMkLst>
            <pc:docMk/>
            <pc:sldMk cId="2780492461" sldId="322"/>
            <ac:picMk id="12" creationId="{943D398C-C858-AB06-BC40-48C4EE5C11CF}"/>
          </ac:picMkLst>
        </pc:picChg>
        <pc:picChg chg="add mod">
          <ac:chgData name="Worawut Boonwong" userId="b132d25d62e398eb" providerId="LiveId" clId="{D550AB29-D7CC-47E5-879A-312B0AEF8927}" dt="2023-10-25T17:59:11.401" v="1679" actId="1036"/>
          <ac:picMkLst>
            <pc:docMk/>
            <pc:sldMk cId="2780492461" sldId="322"/>
            <ac:picMk id="14" creationId="{E44B3B1C-9917-7043-8403-E240F97A654E}"/>
          </ac:picMkLst>
        </pc:picChg>
      </pc:sldChg>
      <pc:sldChg chg="addSp delSp modSp new mod">
        <pc:chgData name="Worawut Boonwong" userId="b132d25d62e398eb" providerId="LiveId" clId="{D550AB29-D7CC-47E5-879A-312B0AEF8927}" dt="2023-10-25T17:51:16.968" v="1553" actId="20577"/>
        <pc:sldMkLst>
          <pc:docMk/>
          <pc:sldMk cId="89582898" sldId="323"/>
        </pc:sldMkLst>
        <pc:spChg chg="del">
          <ac:chgData name="Worawut Boonwong" userId="b132d25d62e398eb" providerId="LiveId" clId="{D550AB29-D7CC-47E5-879A-312B0AEF8927}" dt="2023-10-25T17:43:06.849" v="1072" actId="478"/>
          <ac:spMkLst>
            <pc:docMk/>
            <pc:sldMk cId="89582898" sldId="323"/>
            <ac:spMk id="2" creationId="{97719385-8889-8FCB-2457-0DD788050A32}"/>
          </ac:spMkLst>
        </pc:spChg>
        <pc:spChg chg="del">
          <ac:chgData name="Worawut Boonwong" userId="b132d25d62e398eb" providerId="LiveId" clId="{D550AB29-D7CC-47E5-879A-312B0AEF8927}" dt="2023-10-25T17:43:06.849" v="1072" actId="478"/>
          <ac:spMkLst>
            <pc:docMk/>
            <pc:sldMk cId="89582898" sldId="323"/>
            <ac:spMk id="3" creationId="{4C531BA1-E4F1-F486-EB27-357209984A69}"/>
          </ac:spMkLst>
        </pc:spChg>
        <pc:spChg chg="add mod">
          <ac:chgData name="Worawut Boonwong" userId="b132d25d62e398eb" providerId="LiveId" clId="{D550AB29-D7CC-47E5-879A-312B0AEF8927}" dt="2023-10-25T17:43:12.225" v="1074" actId="20577"/>
          <ac:spMkLst>
            <pc:docMk/>
            <pc:sldMk cId="89582898" sldId="323"/>
            <ac:spMk id="6" creationId="{6E5705EE-A512-7361-09A1-4DCC22026C03}"/>
          </ac:spMkLst>
        </pc:spChg>
        <pc:spChg chg="add mod">
          <ac:chgData name="Worawut Boonwong" userId="b132d25d62e398eb" providerId="LiveId" clId="{D550AB29-D7CC-47E5-879A-312B0AEF8927}" dt="2023-10-25T17:51:06.838" v="1544" actId="1076"/>
          <ac:spMkLst>
            <pc:docMk/>
            <pc:sldMk cId="89582898" sldId="323"/>
            <ac:spMk id="7" creationId="{133721AF-DEDD-7C4F-A544-61C1DBBD8D53}"/>
          </ac:spMkLst>
        </pc:spChg>
        <pc:spChg chg="add mod">
          <ac:chgData name="Worawut Boonwong" userId="b132d25d62e398eb" providerId="LiveId" clId="{D550AB29-D7CC-47E5-879A-312B0AEF8927}" dt="2023-10-25T17:51:16.968" v="1553" actId="20577"/>
          <ac:spMkLst>
            <pc:docMk/>
            <pc:sldMk cId="89582898" sldId="323"/>
            <ac:spMk id="8" creationId="{D4CAAFD1-C461-87EB-A479-281BE4B9592A}"/>
          </ac:spMkLst>
        </pc:spChg>
      </pc:sldChg>
      <pc:sldChg chg="addSp delSp modSp new mod">
        <pc:chgData name="Worawut Boonwong" userId="b132d25d62e398eb" providerId="LiveId" clId="{D550AB29-D7CC-47E5-879A-312B0AEF8927}" dt="2023-10-25T18:31:40.779" v="1895" actId="121"/>
        <pc:sldMkLst>
          <pc:docMk/>
          <pc:sldMk cId="2157663187" sldId="324"/>
        </pc:sldMkLst>
        <pc:spChg chg="del">
          <ac:chgData name="Worawut Boonwong" userId="b132d25d62e398eb" providerId="LiveId" clId="{D550AB29-D7CC-47E5-879A-312B0AEF8927}" dt="2023-10-25T18:03:17.185" v="1799" actId="478"/>
          <ac:spMkLst>
            <pc:docMk/>
            <pc:sldMk cId="2157663187" sldId="324"/>
            <ac:spMk id="2" creationId="{079C1ED7-6355-B436-7677-E23F9655DF06}"/>
          </ac:spMkLst>
        </pc:spChg>
        <pc:spChg chg="del">
          <ac:chgData name="Worawut Boonwong" userId="b132d25d62e398eb" providerId="LiveId" clId="{D550AB29-D7CC-47E5-879A-312B0AEF8927}" dt="2023-10-25T18:03:17.185" v="1799" actId="478"/>
          <ac:spMkLst>
            <pc:docMk/>
            <pc:sldMk cId="2157663187" sldId="324"/>
            <ac:spMk id="3" creationId="{529A8912-99DD-5AA8-0C57-DC0E02334361}"/>
          </ac:spMkLst>
        </pc:spChg>
        <pc:spChg chg="mod">
          <ac:chgData name="Worawut Boonwong" userId="b132d25d62e398eb" providerId="LiveId" clId="{D550AB29-D7CC-47E5-879A-312B0AEF8927}" dt="2023-10-25T18:31:40.779" v="1895" actId="121"/>
          <ac:spMkLst>
            <pc:docMk/>
            <pc:sldMk cId="2157663187" sldId="324"/>
            <ac:spMk id="5" creationId="{64410FA1-5EB3-D5BF-0C3D-ECEF24E0B595}"/>
          </ac:spMkLst>
        </pc:spChg>
        <pc:spChg chg="add mod">
          <ac:chgData name="Worawut Boonwong" userId="b132d25d62e398eb" providerId="LiveId" clId="{D550AB29-D7CC-47E5-879A-312B0AEF8927}" dt="2023-10-25T18:03:57.042" v="1830" actId="20577"/>
          <ac:spMkLst>
            <pc:docMk/>
            <pc:sldMk cId="2157663187" sldId="324"/>
            <ac:spMk id="6" creationId="{4EF19781-1F09-55C9-2336-665931A55FD9}"/>
          </ac:spMkLst>
        </pc:spChg>
        <pc:spChg chg="add mod">
          <ac:chgData name="Worawut Boonwong" userId="b132d25d62e398eb" providerId="LiveId" clId="{D550AB29-D7CC-47E5-879A-312B0AEF8927}" dt="2023-10-25T18:30:49.852" v="1877" actId="1076"/>
          <ac:spMkLst>
            <pc:docMk/>
            <pc:sldMk cId="2157663187" sldId="324"/>
            <ac:spMk id="9" creationId="{7A5571EA-6A25-30A0-DA10-08FB07C7C7CA}"/>
          </ac:spMkLst>
        </pc:spChg>
        <pc:spChg chg="add mod">
          <ac:chgData name="Worawut Boonwong" userId="b132d25d62e398eb" providerId="LiveId" clId="{D550AB29-D7CC-47E5-879A-312B0AEF8927}" dt="2023-10-25T18:30:49.852" v="1877" actId="1076"/>
          <ac:spMkLst>
            <pc:docMk/>
            <pc:sldMk cId="2157663187" sldId="324"/>
            <ac:spMk id="10" creationId="{ABE8D1F3-19A2-BBA0-4C12-E0E3D487BB1F}"/>
          </ac:spMkLst>
        </pc:spChg>
        <pc:spChg chg="add mod">
          <ac:chgData name="Worawut Boonwong" userId="b132d25d62e398eb" providerId="LiveId" clId="{D550AB29-D7CC-47E5-879A-312B0AEF8927}" dt="2023-10-25T18:31:36.430" v="1894" actId="115"/>
          <ac:spMkLst>
            <pc:docMk/>
            <pc:sldMk cId="2157663187" sldId="324"/>
            <ac:spMk id="16" creationId="{ABCF9FEC-FF33-6B8C-4CCB-231EB3C371F5}"/>
          </ac:spMkLst>
        </pc:spChg>
        <pc:picChg chg="add del mod">
          <ac:chgData name="Worawut Boonwong" userId="b132d25d62e398eb" providerId="LiveId" clId="{D550AB29-D7CC-47E5-879A-312B0AEF8927}" dt="2023-10-25T18:14:58.808" v="1842" actId="478"/>
          <ac:picMkLst>
            <pc:docMk/>
            <pc:sldMk cId="2157663187" sldId="324"/>
            <ac:picMk id="8" creationId="{A6FD66E5-8AD9-4D4F-9C89-A3175EF20419}"/>
          </ac:picMkLst>
        </pc:picChg>
        <pc:picChg chg="add mod">
          <ac:chgData name="Worawut Boonwong" userId="b132d25d62e398eb" providerId="LiveId" clId="{D550AB29-D7CC-47E5-879A-312B0AEF8927}" dt="2023-10-25T18:15:39.925" v="1844" actId="1076"/>
          <ac:picMkLst>
            <pc:docMk/>
            <pc:sldMk cId="2157663187" sldId="324"/>
            <ac:picMk id="12" creationId="{0F5490B7-BDE6-4D51-D213-DC7F851B3E66}"/>
          </ac:picMkLst>
        </pc:picChg>
        <pc:picChg chg="add del mod">
          <ac:chgData name="Worawut Boonwong" userId="b132d25d62e398eb" providerId="LiveId" clId="{D550AB29-D7CC-47E5-879A-312B0AEF8927}" dt="2023-10-25T18:27:22.083" v="1854" actId="21"/>
          <ac:picMkLst>
            <pc:docMk/>
            <pc:sldMk cId="2157663187" sldId="324"/>
            <ac:picMk id="14" creationId="{8CB7F8AE-A44E-CF49-9D52-BF8BEB379EA3}"/>
          </ac:picMkLst>
        </pc:picChg>
      </pc:sldChg>
      <pc:sldChg chg="new del">
        <pc:chgData name="Worawut Boonwong" userId="b132d25d62e398eb" providerId="LiveId" clId="{D550AB29-D7CC-47E5-879A-312B0AEF8927}" dt="2023-10-25T17:45:57.069" v="1269" actId="47"/>
        <pc:sldMkLst>
          <pc:docMk/>
          <pc:sldMk cId="2493051840" sldId="324"/>
        </pc:sldMkLst>
      </pc:sldChg>
      <pc:sldChg chg="addSp delSp modSp new mod">
        <pc:chgData name="Worawut Boonwong" userId="b132d25d62e398eb" providerId="LiveId" clId="{D550AB29-D7CC-47E5-879A-312B0AEF8927}" dt="2023-10-25T18:37:09.677" v="2024" actId="121"/>
        <pc:sldMkLst>
          <pc:docMk/>
          <pc:sldMk cId="534682130" sldId="325"/>
        </pc:sldMkLst>
        <pc:spChg chg="del">
          <ac:chgData name="Worawut Boonwong" userId="b132d25d62e398eb" providerId="LiveId" clId="{D550AB29-D7CC-47E5-879A-312B0AEF8927}" dt="2023-10-25T18:27:25.699" v="1855" actId="478"/>
          <ac:spMkLst>
            <pc:docMk/>
            <pc:sldMk cId="534682130" sldId="325"/>
            <ac:spMk id="2" creationId="{8BA94853-8923-DE16-774B-00170D6BB0CC}"/>
          </ac:spMkLst>
        </pc:spChg>
        <pc:spChg chg="del">
          <ac:chgData name="Worawut Boonwong" userId="b132d25d62e398eb" providerId="LiveId" clId="{D550AB29-D7CC-47E5-879A-312B0AEF8927}" dt="2023-10-25T18:27:25.699" v="1855" actId="478"/>
          <ac:spMkLst>
            <pc:docMk/>
            <pc:sldMk cId="534682130" sldId="325"/>
            <ac:spMk id="3" creationId="{93803529-2202-A1F0-762C-5C5B0568289A}"/>
          </ac:spMkLst>
        </pc:spChg>
        <pc:spChg chg="mod">
          <ac:chgData name="Worawut Boonwong" userId="b132d25d62e398eb" providerId="LiveId" clId="{D550AB29-D7CC-47E5-879A-312B0AEF8927}" dt="2023-10-25T18:37:09.677" v="2024" actId="121"/>
          <ac:spMkLst>
            <pc:docMk/>
            <pc:sldMk cId="534682130" sldId="325"/>
            <ac:spMk id="5" creationId="{6E83EF56-87E8-EFED-A93D-0855BC56BDD2}"/>
          </ac:spMkLst>
        </pc:spChg>
        <pc:spChg chg="add mod">
          <ac:chgData name="Worawut Boonwong" userId="b132d25d62e398eb" providerId="LiveId" clId="{D550AB29-D7CC-47E5-879A-312B0AEF8927}" dt="2023-10-25T18:28:50.908" v="1864" actId="208"/>
          <ac:spMkLst>
            <pc:docMk/>
            <pc:sldMk cId="534682130" sldId="325"/>
            <ac:spMk id="8" creationId="{21EBFC0A-6CFE-B959-8329-F2A7606C0F1C}"/>
          </ac:spMkLst>
        </pc:spChg>
        <pc:spChg chg="add del mod">
          <ac:chgData name="Worawut Boonwong" userId="b132d25d62e398eb" providerId="LiveId" clId="{D550AB29-D7CC-47E5-879A-312B0AEF8927}" dt="2023-10-25T18:35:23.248" v="2016" actId="20577"/>
          <ac:spMkLst>
            <pc:docMk/>
            <pc:sldMk cId="534682130" sldId="325"/>
            <ac:spMk id="17" creationId="{2AEAF6B9-DEC1-1350-9AB2-7D2A80466F9B}"/>
          </ac:spMkLst>
        </pc:spChg>
        <pc:spChg chg="add mod">
          <ac:chgData name="Worawut Boonwong" userId="b132d25d62e398eb" providerId="LiveId" clId="{D550AB29-D7CC-47E5-879A-312B0AEF8927}" dt="2023-10-25T18:32:36.684" v="1942" actId="1076"/>
          <ac:spMkLst>
            <pc:docMk/>
            <pc:sldMk cId="534682130" sldId="325"/>
            <ac:spMk id="18" creationId="{19A5560C-9115-D8FC-3888-DC5BB49E5299}"/>
          </ac:spMkLst>
        </pc:spChg>
        <pc:spChg chg="add del mod">
          <ac:chgData name="Worawut Boonwong" userId="b132d25d62e398eb" providerId="LiveId" clId="{D550AB29-D7CC-47E5-879A-312B0AEF8927}" dt="2023-10-25T18:33:02.980" v="1944" actId="478"/>
          <ac:spMkLst>
            <pc:docMk/>
            <pc:sldMk cId="534682130" sldId="325"/>
            <ac:spMk id="19" creationId="{3D5D65F7-B6C9-3BC8-9C45-9BE045A1B497}"/>
          </ac:spMkLst>
        </pc:spChg>
        <pc:spChg chg="add mod">
          <ac:chgData name="Worawut Boonwong" userId="b132d25d62e398eb" providerId="LiveId" clId="{D550AB29-D7CC-47E5-879A-312B0AEF8927}" dt="2023-10-25T18:36:37.313" v="2020" actId="208"/>
          <ac:spMkLst>
            <pc:docMk/>
            <pc:sldMk cId="534682130" sldId="325"/>
            <ac:spMk id="22" creationId="{0F875E44-1B19-3059-05E5-BE31475A8106}"/>
          </ac:spMkLst>
        </pc:spChg>
        <pc:picChg chg="add mod">
          <ac:chgData name="Worawut Boonwong" userId="b132d25d62e398eb" providerId="LiveId" clId="{D550AB29-D7CC-47E5-879A-312B0AEF8927}" dt="2023-10-25T18:27:31.228" v="1857" actId="1076"/>
          <ac:picMkLst>
            <pc:docMk/>
            <pc:sldMk cId="534682130" sldId="325"/>
            <ac:picMk id="6" creationId="{5532F798-6F8B-5362-4740-DF850E1AC3E3}"/>
          </ac:picMkLst>
        </pc:picChg>
        <pc:picChg chg="add mod">
          <ac:chgData name="Worawut Boonwong" userId="b132d25d62e398eb" providerId="LiveId" clId="{D550AB29-D7CC-47E5-879A-312B0AEF8927}" dt="2023-10-25T18:28:29.492" v="1860" actId="1076"/>
          <ac:picMkLst>
            <pc:docMk/>
            <pc:sldMk cId="534682130" sldId="325"/>
            <ac:picMk id="7" creationId="{CEF07001-5DBF-72C8-10D8-8B8DCAAA75A0}"/>
          </ac:picMkLst>
        </pc:picChg>
        <pc:picChg chg="add mod">
          <ac:chgData name="Worawut Boonwong" userId="b132d25d62e398eb" providerId="LiveId" clId="{D550AB29-D7CC-47E5-879A-312B0AEF8927}" dt="2023-10-25T18:34:52.136" v="1986" actId="1076"/>
          <ac:picMkLst>
            <pc:docMk/>
            <pc:sldMk cId="534682130" sldId="325"/>
            <ac:picMk id="21" creationId="{E103211A-0A42-FCE8-189A-FA3B6166F19F}"/>
          </ac:picMkLst>
        </pc:picChg>
        <pc:cxnChg chg="add mod">
          <ac:chgData name="Worawut Boonwong" userId="b132d25d62e398eb" providerId="LiveId" clId="{D550AB29-D7CC-47E5-879A-312B0AEF8927}" dt="2023-10-25T18:29:16.425" v="1867" actId="208"/>
          <ac:cxnSpMkLst>
            <pc:docMk/>
            <pc:sldMk cId="534682130" sldId="325"/>
            <ac:cxnSpMk id="10" creationId="{ED019755-95E5-1AB8-4E66-30C4B0B4F344}"/>
          </ac:cxnSpMkLst>
        </pc:cxnChg>
        <pc:cxnChg chg="add del mod">
          <ac:chgData name="Worawut Boonwong" userId="b132d25d62e398eb" providerId="LiveId" clId="{D550AB29-D7CC-47E5-879A-312B0AEF8927}" dt="2023-10-25T18:29:43.563" v="1869" actId="11529"/>
          <ac:cxnSpMkLst>
            <pc:docMk/>
            <pc:sldMk cId="534682130" sldId="325"/>
            <ac:cxnSpMk id="12" creationId="{C058AB91-B2A1-CC95-EA39-7C33189F5DD2}"/>
          </ac:cxnSpMkLst>
        </pc:cxnChg>
        <pc:cxnChg chg="add mod">
          <ac:chgData name="Worawut Boonwong" userId="b132d25d62e398eb" providerId="LiveId" clId="{D550AB29-D7CC-47E5-879A-312B0AEF8927}" dt="2023-10-25T18:30:11.626" v="1873" actId="13822"/>
          <ac:cxnSpMkLst>
            <pc:docMk/>
            <pc:sldMk cId="534682130" sldId="325"/>
            <ac:cxnSpMk id="14" creationId="{76696AB0-A8DE-902C-A7CF-2EA24FBD36E3}"/>
          </ac:cxnSpMkLst>
        </pc:cxnChg>
        <pc:cxnChg chg="add mod">
          <ac:chgData name="Worawut Boonwong" userId="b132d25d62e398eb" providerId="LiveId" clId="{D550AB29-D7CC-47E5-879A-312B0AEF8927}" dt="2023-10-25T18:30:07.623" v="1872" actId="13822"/>
          <ac:cxnSpMkLst>
            <pc:docMk/>
            <pc:sldMk cId="534682130" sldId="325"/>
            <ac:cxnSpMk id="16" creationId="{3B3A5D57-9BCD-9E6F-C569-CD351ACAA4B6}"/>
          </ac:cxnSpMkLst>
        </pc:cxnChg>
        <pc:cxnChg chg="add mod">
          <ac:chgData name="Worawut Boonwong" userId="b132d25d62e398eb" providerId="LiveId" clId="{D550AB29-D7CC-47E5-879A-312B0AEF8927}" dt="2023-10-25T18:36:55.698" v="2023" actId="208"/>
          <ac:cxnSpMkLst>
            <pc:docMk/>
            <pc:sldMk cId="534682130" sldId="325"/>
            <ac:cxnSpMk id="24" creationId="{3B3B7359-EB98-761F-08A9-4375D1490A52}"/>
          </ac:cxnSpMkLst>
        </pc:cxnChg>
      </pc:sldChg>
      <pc:sldChg chg="addSp delSp modSp new mod">
        <pc:chgData name="Worawut Boonwong" userId="b132d25d62e398eb" providerId="LiveId" clId="{D550AB29-D7CC-47E5-879A-312B0AEF8927}" dt="2023-10-25T18:38:54.908" v="2055" actId="121"/>
        <pc:sldMkLst>
          <pc:docMk/>
          <pc:sldMk cId="3061316709" sldId="326"/>
        </pc:sldMkLst>
        <pc:spChg chg="del">
          <ac:chgData name="Worawut Boonwong" userId="b132d25d62e398eb" providerId="LiveId" clId="{D550AB29-D7CC-47E5-879A-312B0AEF8927}" dt="2023-10-25T18:38:24.823" v="2026" actId="478"/>
          <ac:spMkLst>
            <pc:docMk/>
            <pc:sldMk cId="3061316709" sldId="326"/>
            <ac:spMk id="2" creationId="{8186DEDA-35D2-9436-2BB5-8E6B5E25D579}"/>
          </ac:spMkLst>
        </pc:spChg>
        <pc:spChg chg="del">
          <ac:chgData name="Worawut Boonwong" userId="b132d25d62e398eb" providerId="LiveId" clId="{D550AB29-D7CC-47E5-879A-312B0AEF8927}" dt="2023-10-25T18:38:24.823" v="2026" actId="478"/>
          <ac:spMkLst>
            <pc:docMk/>
            <pc:sldMk cId="3061316709" sldId="326"/>
            <ac:spMk id="3" creationId="{21323337-04C9-807D-7F0D-1F49FDCD6CD1}"/>
          </ac:spMkLst>
        </pc:spChg>
        <pc:spChg chg="mod">
          <ac:chgData name="Worawut Boonwong" userId="b132d25d62e398eb" providerId="LiveId" clId="{D550AB29-D7CC-47E5-879A-312B0AEF8927}" dt="2023-10-25T18:38:54.908" v="2055" actId="121"/>
          <ac:spMkLst>
            <pc:docMk/>
            <pc:sldMk cId="3061316709" sldId="326"/>
            <ac:spMk id="5" creationId="{AF3BB0FB-9055-DD98-3DE0-0B190EB197CF}"/>
          </ac:spMkLst>
        </pc:spChg>
        <pc:spChg chg="add mod">
          <ac:chgData name="Worawut Boonwong" userId="b132d25d62e398eb" providerId="LiveId" clId="{D550AB29-D7CC-47E5-879A-312B0AEF8927}" dt="2023-10-25T18:38:48.510" v="2054" actId="20577"/>
          <ac:spMkLst>
            <pc:docMk/>
            <pc:sldMk cId="3061316709" sldId="326"/>
            <ac:spMk id="8" creationId="{F18D0A35-0FEF-C901-1F6B-69F27EF911A7}"/>
          </ac:spMkLst>
        </pc:spChg>
        <pc:picChg chg="add mod">
          <ac:chgData name="Worawut Boonwong" userId="b132d25d62e398eb" providerId="LiveId" clId="{D550AB29-D7CC-47E5-879A-312B0AEF8927}" dt="2023-10-25T18:38:31.194" v="2029" actId="1076"/>
          <ac:picMkLst>
            <pc:docMk/>
            <pc:sldMk cId="3061316709" sldId="326"/>
            <ac:picMk id="7" creationId="{ADCFC029-5D4C-0E27-B086-8CE3944453D4}"/>
          </ac:picMkLst>
        </pc:picChg>
      </pc:sldChg>
      <pc:sldChg chg="addSp delSp modSp new mod">
        <pc:chgData name="Worawut Boonwong" userId="b132d25d62e398eb" providerId="LiveId" clId="{D550AB29-D7CC-47E5-879A-312B0AEF8927}" dt="2023-10-25T18:51:04.433" v="2540" actId="1076"/>
        <pc:sldMkLst>
          <pc:docMk/>
          <pc:sldMk cId="3511719079" sldId="327"/>
        </pc:sldMkLst>
        <pc:spChg chg="del">
          <ac:chgData name="Worawut Boonwong" userId="b132d25d62e398eb" providerId="LiveId" clId="{D550AB29-D7CC-47E5-879A-312B0AEF8927}" dt="2023-10-25T18:43:10.657" v="2080" actId="478"/>
          <ac:spMkLst>
            <pc:docMk/>
            <pc:sldMk cId="3511719079" sldId="327"/>
            <ac:spMk id="2" creationId="{8F552AA0-6702-CD22-20BC-F307FA3CBE9C}"/>
          </ac:spMkLst>
        </pc:spChg>
        <pc:spChg chg="del">
          <ac:chgData name="Worawut Boonwong" userId="b132d25d62e398eb" providerId="LiveId" clId="{D550AB29-D7CC-47E5-879A-312B0AEF8927}" dt="2023-10-25T18:43:10.657" v="2080" actId="478"/>
          <ac:spMkLst>
            <pc:docMk/>
            <pc:sldMk cId="3511719079" sldId="327"/>
            <ac:spMk id="3" creationId="{0B87F00C-DD1C-9B0A-6128-36D34D522C27}"/>
          </ac:spMkLst>
        </pc:spChg>
        <pc:spChg chg="add mod">
          <ac:chgData name="Worawut Boonwong" userId="b132d25d62e398eb" providerId="LiveId" clId="{D550AB29-D7CC-47E5-879A-312B0AEF8927}" dt="2023-10-25T18:43:05.160" v="2079" actId="14100"/>
          <ac:spMkLst>
            <pc:docMk/>
            <pc:sldMk cId="3511719079" sldId="327"/>
            <ac:spMk id="6" creationId="{AA5FDCFA-DC87-823C-27F1-38BD0164A2B1}"/>
          </ac:spMkLst>
        </pc:spChg>
        <pc:spChg chg="add mod">
          <ac:chgData name="Worawut Boonwong" userId="b132d25d62e398eb" providerId="LiveId" clId="{D550AB29-D7CC-47E5-879A-312B0AEF8927}" dt="2023-10-25T18:50:56.223" v="2538" actId="1076"/>
          <ac:spMkLst>
            <pc:docMk/>
            <pc:sldMk cId="3511719079" sldId="327"/>
            <ac:spMk id="7" creationId="{FDE5E625-1011-BB57-1EE0-DA3B1CAD8D37}"/>
          </ac:spMkLst>
        </pc:spChg>
        <pc:spChg chg="add mod">
          <ac:chgData name="Worawut Boonwong" userId="b132d25d62e398eb" providerId="LiveId" clId="{D550AB29-D7CC-47E5-879A-312B0AEF8927}" dt="2023-10-25T18:50:59.586" v="2539" actId="1076"/>
          <ac:spMkLst>
            <pc:docMk/>
            <pc:sldMk cId="3511719079" sldId="327"/>
            <ac:spMk id="8" creationId="{12E2AF23-19CC-F496-54E5-C410A646847D}"/>
          </ac:spMkLst>
        </pc:spChg>
        <pc:spChg chg="add mod">
          <ac:chgData name="Worawut Boonwong" userId="b132d25d62e398eb" providerId="LiveId" clId="{D550AB29-D7CC-47E5-879A-312B0AEF8927}" dt="2023-10-25T18:51:04.433" v="2540" actId="1076"/>
          <ac:spMkLst>
            <pc:docMk/>
            <pc:sldMk cId="3511719079" sldId="327"/>
            <ac:spMk id="9" creationId="{F3B00C1D-D98E-4919-A97B-FFBE51ED2587}"/>
          </ac:spMkLst>
        </pc:spChg>
      </pc:sldChg>
      <pc:sldChg chg="addSp delSp modSp new mod">
        <pc:chgData name="Worawut Boonwong" userId="b132d25d62e398eb" providerId="LiveId" clId="{D550AB29-D7CC-47E5-879A-312B0AEF8927}" dt="2023-10-25T20:21:29.617" v="3410" actId="20577"/>
        <pc:sldMkLst>
          <pc:docMk/>
          <pc:sldMk cId="224954760" sldId="328"/>
        </pc:sldMkLst>
        <pc:spChg chg="del">
          <ac:chgData name="Worawut Boonwong" userId="b132d25d62e398eb" providerId="LiveId" clId="{D550AB29-D7CC-47E5-879A-312B0AEF8927}" dt="2023-10-25T19:09:58.118" v="2568" actId="478"/>
          <ac:spMkLst>
            <pc:docMk/>
            <pc:sldMk cId="224954760" sldId="328"/>
            <ac:spMk id="2" creationId="{CD390F14-9391-D961-00A3-99D9631E002C}"/>
          </ac:spMkLst>
        </pc:spChg>
        <pc:spChg chg="del">
          <ac:chgData name="Worawut Boonwong" userId="b132d25d62e398eb" providerId="LiveId" clId="{D550AB29-D7CC-47E5-879A-312B0AEF8927}" dt="2023-10-25T19:09:58.118" v="2568" actId="478"/>
          <ac:spMkLst>
            <pc:docMk/>
            <pc:sldMk cId="224954760" sldId="328"/>
            <ac:spMk id="3" creationId="{9943F9AD-2A54-E8DC-D3EB-BAB8D2F22779}"/>
          </ac:spMkLst>
        </pc:spChg>
        <pc:spChg chg="mod">
          <ac:chgData name="Worawut Boonwong" userId="b132d25d62e398eb" providerId="LiveId" clId="{D550AB29-D7CC-47E5-879A-312B0AEF8927}" dt="2023-10-25T19:10:30.368" v="2571" actId="121"/>
          <ac:spMkLst>
            <pc:docMk/>
            <pc:sldMk cId="224954760" sldId="328"/>
            <ac:spMk id="5" creationId="{85523CD7-A63A-3C69-48B9-2ECCC1B96AB3}"/>
          </ac:spMkLst>
        </pc:spChg>
        <pc:spChg chg="add mod">
          <ac:chgData name="Worawut Boonwong" userId="b132d25d62e398eb" providerId="LiveId" clId="{D550AB29-D7CC-47E5-879A-312B0AEF8927}" dt="2023-10-25T19:09:53.733" v="2567" actId="20577"/>
          <ac:spMkLst>
            <pc:docMk/>
            <pc:sldMk cId="224954760" sldId="328"/>
            <ac:spMk id="6" creationId="{73FF7ACF-0644-305F-E5DC-04C1D122C2B0}"/>
          </ac:spMkLst>
        </pc:spChg>
        <pc:spChg chg="add mod">
          <ac:chgData name="Worawut Boonwong" userId="b132d25d62e398eb" providerId="LiveId" clId="{D550AB29-D7CC-47E5-879A-312B0AEF8927}" dt="2023-10-25T19:15:03.160" v="2680" actId="20577"/>
          <ac:spMkLst>
            <pc:docMk/>
            <pc:sldMk cId="224954760" sldId="328"/>
            <ac:spMk id="10" creationId="{D55EA01D-07AE-81BD-2B44-18489EC18273}"/>
          </ac:spMkLst>
        </pc:spChg>
        <pc:spChg chg="add mod">
          <ac:chgData name="Worawut Boonwong" userId="b132d25d62e398eb" providerId="LiveId" clId="{D550AB29-D7CC-47E5-879A-312B0AEF8927}" dt="2023-10-25T20:21:29.617" v="3410" actId="20577"/>
          <ac:spMkLst>
            <pc:docMk/>
            <pc:sldMk cId="224954760" sldId="328"/>
            <ac:spMk id="12" creationId="{7A8366C8-E9EA-2BD2-5B37-89D5DD5AC3A0}"/>
          </ac:spMkLst>
        </pc:spChg>
        <pc:picChg chg="add mod">
          <ac:chgData name="Worawut Boonwong" userId="b132d25d62e398eb" providerId="LiveId" clId="{D550AB29-D7CC-47E5-879A-312B0AEF8927}" dt="2023-10-25T19:15:10.418" v="2681" actId="1076"/>
          <ac:picMkLst>
            <pc:docMk/>
            <pc:sldMk cId="224954760" sldId="328"/>
            <ac:picMk id="8" creationId="{DF088D66-6AA0-6ADE-C599-B5A853A9CAE3}"/>
          </ac:picMkLst>
        </pc:picChg>
      </pc:sldChg>
      <pc:sldChg chg="addSp delSp modSp new mod">
        <pc:chgData name="Worawut Boonwong" userId="b132d25d62e398eb" providerId="LiveId" clId="{D550AB29-D7CC-47E5-879A-312B0AEF8927}" dt="2023-10-25T19:38:48.102" v="2844" actId="121"/>
        <pc:sldMkLst>
          <pc:docMk/>
          <pc:sldMk cId="587633479" sldId="329"/>
        </pc:sldMkLst>
        <pc:spChg chg="del">
          <ac:chgData name="Worawut Boonwong" userId="b132d25d62e398eb" providerId="LiveId" clId="{D550AB29-D7CC-47E5-879A-312B0AEF8927}" dt="2023-10-25T19:04:04.530" v="2543" actId="478"/>
          <ac:spMkLst>
            <pc:docMk/>
            <pc:sldMk cId="587633479" sldId="329"/>
            <ac:spMk id="2" creationId="{E89B55D6-2B7B-B075-346B-1ABB9F68DAD4}"/>
          </ac:spMkLst>
        </pc:spChg>
        <pc:spChg chg="del">
          <ac:chgData name="Worawut Boonwong" userId="b132d25d62e398eb" providerId="LiveId" clId="{D550AB29-D7CC-47E5-879A-312B0AEF8927}" dt="2023-10-25T19:04:04.530" v="2543" actId="478"/>
          <ac:spMkLst>
            <pc:docMk/>
            <pc:sldMk cId="587633479" sldId="329"/>
            <ac:spMk id="3" creationId="{4A690303-D5FF-A52C-1820-D17B8580C330}"/>
          </ac:spMkLst>
        </pc:spChg>
        <pc:spChg chg="mod">
          <ac:chgData name="Worawut Boonwong" userId="b132d25d62e398eb" providerId="LiveId" clId="{D550AB29-D7CC-47E5-879A-312B0AEF8927}" dt="2023-10-25T19:38:48.102" v="2844" actId="121"/>
          <ac:spMkLst>
            <pc:docMk/>
            <pc:sldMk cId="587633479" sldId="329"/>
            <ac:spMk id="5" creationId="{114DD2CB-AE8C-4F16-0401-DF0A6068AFAB}"/>
          </ac:spMkLst>
        </pc:spChg>
        <pc:spChg chg="add mod">
          <ac:chgData name="Worawut Boonwong" userId="b132d25d62e398eb" providerId="LiveId" clId="{D550AB29-D7CC-47E5-879A-312B0AEF8927}" dt="2023-10-25T19:35:13.622" v="2752" actId="207"/>
          <ac:spMkLst>
            <pc:docMk/>
            <pc:sldMk cId="587633479" sldId="329"/>
            <ac:spMk id="9" creationId="{7AE3DA7B-A111-AE6F-6D63-A8DEA5697732}"/>
          </ac:spMkLst>
        </pc:spChg>
        <pc:spChg chg="add mod">
          <ac:chgData name="Worawut Boonwong" userId="b132d25d62e398eb" providerId="LiveId" clId="{D550AB29-D7CC-47E5-879A-312B0AEF8927}" dt="2023-10-25T19:35:53.764" v="2766" actId="20577"/>
          <ac:spMkLst>
            <pc:docMk/>
            <pc:sldMk cId="587633479" sldId="329"/>
            <ac:spMk id="10" creationId="{8E6515ED-6931-8FBB-A069-09450A85ECF3}"/>
          </ac:spMkLst>
        </pc:spChg>
        <pc:picChg chg="add mod">
          <ac:chgData name="Worawut Boonwong" userId="b132d25d62e398eb" providerId="LiveId" clId="{D550AB29-D7CC-47E5-879A-312B0AEF8927}" dt="2023-10-25T19:04:08.591" v="2545" actId="1076"/>
          <ac:picMkLst>
            <pc:docMk/>
            <pc:sldMk cId="587633479" sldId="329"/>
            <ac:picMk id="7" creationId="{4A8E91B7-709F-9A20-E2D7-FDD8A785E628}"/>
          </ac:picMkLst>
        </pc:picChg>
      </pc:sldChg>
      <pc:sldChg chg="addSp delSp modSp new mod">
        <pc:chgData name="Worawut Boonwong" userId="b132d25d62e398eb" providerId="LiveId" clId="{D550AB29-D7CC-47E5-879A-312B0AEF8927}" dt="2023-10-25T20:16:41.430" v="3331" actId="22"/>
        <pc:sldMkLst>
          <pc:docMk/>
          <pc:sldMk cId="864597500" sldId="330"/>
        </pc:sldMkLst>
        <pc:spChg chg="del">
          <ac:chgData name="Worawut Boonwong" userId="b132d25d62e398eb" providerId="LiveId" clId="{D550AB29-D7CC-47E5-879A-312B0AEF8927}" dt="2023-10-25T19:38:21.537" v="2842" actId="478"/>
          <ac:spMkLst>
            <pc:docMk/>
            <pc:sldMk cId="864597500" sldId="330"/>
            <ac:spMk id="2" creationId="{E81B7520-037C-0FFC-098B-5E06B744FCE2}"/>
          </ac:spMkLst>
        </pc:spChg>
        <pc:spChg chg="del">
          <ac:chgData name="Worawut Boonwong" userId="b132d25d62e398eb" providerId="LiveId" clId="{D550AB29-D7CC-47E5-879A-312B0AEF8927}" dt="2023-10-25T19:38:21.537" v="2842" actId="478"/>
          <ac:spMkLst>
            <pc:docMk/>
            <pc:sldMk cId="864597500" sldId="330"/>
            <ac:spMk id="3" creationId="{8FDC0F55-86C0-5382-B3CB-C706285F059B}"/>
          </ac:spMkLst>
        </pc:spChg>
        <pc:spChg chg="mod">
          <ac:chgData name="Worawut Boonwong" userId="b132d25d62e398eb" providerId="LiveId" clId="{D550AB29-D7CC-47E5-879A-312B0AEF8927}" dt="2023-10-25T19:39:37.512" v="2866" actId="121"/>
          <ac:spMkLst>
            <pc:docMk/>
            <pc:sldMk cId="864597500" sldId="330"/>
            <ac:spMk id="5" creationId="{3944B826-95F9-CEFC-922B-76A40170006B}"/>
          </ac:spMkLst>
        </pc:spChg>
        <pc:spChg chg="add mod">
          <ac:chgData name="Worawut Boonwong" userId="b132d25d62e398eb" providerId="LiveId" clId="{D550AB29-D7CC-47E5-879A-312B0AEF8927}" dt="2023-10-25T19:39:03.408" v="2865" actId="20577"/>
          <ac:spMkLst>
            <pc:docMk/>
            <pc:sldMk cId="864597500" sldId="330"/>
            <ac:spMk id="6" creationId="{3D091EF4-BF3F-25CF-EC32-A655807CC041}"/>
          </ac:spMkLst>
        </pc:spChg>
        <pc:spChg chg="add mod">
          <ac:chgData name="Worawut Boonwong" userId="b132d25d62e398eb" providerId="LiveId" clId="{D550AB29-D7CC-47E5-879A-312B0AEF8927}" dt="2023-10-25T20:04:37.875" v="3015" actId="1076"/>
          <ac:spMkLst>
            <pc:docMk/>
            <pc:sldMk cId="864597500" sldId="330"/>
            <ac:spMk id="10" creationId="{046577F9-55EE-E717-67BD-474504AA2DA3}"/>
          </ac:spMkLst>
        </pc:spChg>
        <pc:spChg chg="add mod">
          <ac:chgData name="Worawut Boonwong" userId="b132d25d62e398eb" providerId="LiveId" clId="{D550AB29-D7CC-47E5-879A-312B0AEF8927}" dt="2023-10-25T20:13:28.041" v="3242" actId="20577"/>
          <ac:spMkLst>
            <pc:docMk/>
            <pc:sldMk cId="864597500" sldId="330"/>
            <ac:spMk id="11" creationId="{6FC0A98B-A05F-D5C6-3C88-E1FE9D8D6815}"/>
          </ac:spMkLst>
        </pc:spChg>
        <pc:spChg chg="add mod">
          <ac:chgData name="Worawut Boonwong" userId="b132d25d62e398eb" providerId="LiveId" clId="{D550AB29-D7CC-47E5-879A-312B0AEF8927}" dt="2023-10-25T20:05:25.750" v="3075" actId="20577"/>
          <ac:spMkLst>
            <pc:docMk/>
            <pc:sldMk cId="864597500" sldId="330"/>
            <ac:spMk id="12" creationId="{D6E1CFE0-89A4-E394-22D7-4B56923BB932}"/>
          </ac:spMkLst>
        </pc:spChg>
        <pc:spChg chg="add mod">
          <ac:chgData name="Worawut Boonwong" userId="b132d25d62e398eb" providerId="LiveId" clId="{D550AB29-D7CC-47E5-879A-312B0AEF8927}" dt="2023-10-25T20:05:49.071" v="3087" actId="20577"/>
          <ac:spMkLst>
            <pc:docMk/>
            <pc:sldMk cId="864597500" sldId="330"/>
            <ac:spMk id="13" creationId="{C5059ECE-FC50-FF94-DD54-E4D42000B615}"/>
          </ac:spMkLst>
        </pc:spChg>
        <pc:spChg chg="add mod">
          <ac:chgData name="Worawut Boonwong" userId="b132d25d62e398eb" providerId="LiveId" clId="{D550AB29-D7CC-47E5-879A-312B0AEF8927}" dt="2023-10-25T20:08:34.439" v="3161" actId="1076"/>
          <ac:spMkLst>
            <pc:docMk/>
            <pc:sldMk cId="864597500" sldId="330"/>
            <ac:spMk id="14" creationId="{0BBC2342-1BDF-CE86-CAD1-AC2E13244B3B}"/>
          </ac:spMkLst>
        </pc:spChg>
        <pc:spChg chg="add mod">
          <ac:chgData name="Worawut Boonwong" userId="b132d25d62e398eb" providerId="LiveId" clId="{D550AB29-D7CC-47E5-879A-312B0AEF8927}" dt="2023-10-25T20:09:08.156" v="3184" actId="14100"/>
          <ac:spMkLst>
            <pc:docMk/>
            <pc:sldMk cId="864597500" sldId="330"/>
            <ac:spMk id="15" creationId="{38CAF2E5-949A-5D34-D52E-2BC78E35BF4F}"/>
          </ac:spMkLst>
        </pc:spChg>
        <pc:spChg chg="add mod">
          <ac:chgData name="Worawut Boonwong" userId="b132d25d62e398eb" providerId="LiveId" clId="{D550AB29-D7CC-47E5-879A-312B0AEF8927}" dt="2023-10-25T20:13:53.134" v="3245" actId="207"/>
          <ac:spMkLst>
            <pc:docMk/>
            <pc:sldMk cId="864597500" sldId="330"/>
            <ac:spMk id="16" creationId="{E6FC0F38-3C38-E4BD-D321-7A534339C995}"/>
          </ac:spMkLst>
        </pc:spChg>
        <pc:spChg chg="add mod">
          <ac:chgData name="Worawut Boonwong" userId="b132d25d62e398eb" providerId="LiveId" clId="{D550AB29-D7CC-47E5-879A-312B0AEF8927}" dt="2023-10-25T20:15:43.925" v="3329" actId="207"/>
          <ac:spMkLst>
            <pc:docMk/>
            <pc:sldMk cId="864597500" sldId="330"/>
            <ac:spMk id="19" creationId="{CC5B8408-C9BB-A187-C25F-443271635E97}"/>
          </ac:spMkLst>
        </pc:spChg>
        <pc:spChg chg="add del">
          <ac:chgData name="Worawut Boonwong" userId="b132d25d62e398eb" providerId="LiveId" clId="{D550AB29-D7CC-47E5-879A-312B0AEF8927}" dt="2023-10-25T20:16:41.430" v="3331" actId="22"/>
          <ac:spMkLst>
            <pc:docMk/>
            <pc:sldMk cId="864597500" sldId="330"/>
            <ac:spMk id="21" creationId="{E1DAA166-F62B-C03A-B8FE-4B9E238DDA84}"/>
          </ac:spMkLst>
        </pc:spChg>
        <pc:picChg chg="add mod">
          <ac:chgData name="Worawut Boonwong" userId="b132d25d62e398eb" providerId="LiveId" clId="{D550AB29-D7CC-47E5-879A-312B0AEF8927}" dt="2023-10-25T20:01:32.237" v="2873" actId="1076"/>
          <ac:picMkLst>
            <pc:docMk/>
            <pc:sldMk cId="864597500" sldId="330"/>
            <ac:picMk id="8" creationId="{8314B3BF-DDE0-01A0-130B-6EBB6E179C19}"/>
          </ac:picMkLst>
        </pc:picChg>
        <pc:cxnChg chg="add">
          <ac:chgData name="Worawut Boonwong" userId="b132d25d62e398eb" providerId="LiveId" clId="{D550AB29-D7CC-47E5-879A-312B0AEF8927}" dt="2023-10-25T20:14:05.106" v="3246" actId="11529"/>
          <ac:cxnSpMkLst>
            <pc:docMk/>
            <pc:sldMk cId="864597500" sldId="330"/>
            <ac:cxnSpMk id="18" creationId="{91CF5ED7-A915-BC06-AF1E-44175155F0E6}"/>
          </ac:cxnSpMkLst>
        </pc:cxnChg>
      </pc:sldChg>
      <pc:sldChg chg="addSp delSp modSp new mod">
        <pc:chgData name="Worawut Boonwong" userId="b132d25d62e398eb" providerId="LiveId" clId="{D550AB29-D7CC-47E5-879A-312B0AEF8927}" dt="2023-10-26T00:27:40.698" v="4980" actId="1076"/>
        <pc:sldMkLst>
          <pc:docMk/>
          <pc:sldMk cId="3855834203" sldId="331"/>
        </pc:sldMkLst>
        <pc:spChg chg="del">
          <ac:chgData name="Worawut Boonwong" userId="b132d25d62e398eb" providerId="LiveId" clId="{D550AB29-D7CC-47E5-879A-312B0AEF8927}" dt="2023-10-25T20:10:19.613" v="3186" actId="478"/>
          <ac:spMkLst>
            <pc:docMk/>
            <pc:sldMk cId="3855834203" sldId="331"/>
            <ac:spMk id="2" creationId="{79188EC9-370D-7BE0-3C17-E69D67C0295B}"/>
          </ac:spMkLst>
        </pc:spChg>
        <pc:spChg chg="del">
          <ac:chgData name="Worawut Boonwong" userId="b132d25d62e398eb" providerId="LiveId" clId="{D550AB29-D7CC-47E5-879A-312B0AEF8927}" dt="2023-10-25T20:10:19.613" v="3186" actId="478"/>
          <ac:spMkLst>
            <pc:docMk/>
            <pc:sldMk cId="3855834203" sldId="331"/>
            <ac:spMk id="3" creationId="{6572974D-F8B2-F8AE-F98E-06F3ADB9C674}"/>
          </ac:spMkLst>
        </pc:spChg>
        <pc:spChg chg="mod">
          <ac:chgData name="Worawut Boonwong" userId="b132d25d62e398eb" providerId="LiveId" clId="{D550AB29-D7CC-47E5-879A-312B0AEF8927}" dt="2023-10-25T20:17:01.967" v="3333" actId="121"/>
          <ac:spMkLst>
            <pc:docMk/>
            <pc:sldMk cId="3855834203" sldId="331"/>
            <ac:spMk id="5" creationId="{1564C360-404A-42E4-A9A0-DE43D4FB6886}"/>
          </ac:spMkLst>
        </pc:spChg>
        <pc:spChg chg="add mod">
          <ac:chgData name="Worawut Boonwong" userId="b132d25d62e398eb" providerId="LiveId" clId="{D550AB29-D7CC-47E5-879A-312B0AEF8927}" dt="2023-10-26T00:27:40.698" v="4980" actId="1076"/>
          <ac:spMkLst>
            <pc:docMk/>
            <pc:sldMk cId="3855834203" sldId="331"/>
            <ac:spMk id="6" creationId="{D6A1EFE2-2EC7-8B32-88AB-A67ECB723A95}"/>
          </ac:spMkLst>
        </pc:spChg>
      </pc:sldChg>
      <pc:sldChg chg="addSp delSp modSp add mod">
        <pc:chgData name="Worawut Boonwong" userId="b132d25d62e398eb" providerId="LiveId" clId="{D550AB29-D7CC-47E5-879A-312B0AEF8927}" dt="2023-10-25T20:29:14.602" v="3588" actId="1076"/>
        <pc:sldMkLst>
          <pc:docMk/>
          <pc:sldMk cId="4183685752" sldId="332"/>
        </pc:sldMkLst>
        <pc:spChg chg="add mod">
          <ac:chgData name="Worawut Boonwong" userId="b132d25d62e398eb" providerId="LiveId" clId="{D550AB29-D7CC-47E5-879A-312B0AEF8927}" dt="2023-10-25T20:29:14.602" v="3588" actId="1076"/>
          <ac:spMkLst>
            <pc:docMk/>
            <pc:sldMk cId="4183685752" sldId="332"/>
            <ac:spMk id="2" creationId="{2E6B6A62-755C-CE2E-8B3E-61BFC8D02C7E}"/>
          </ac:spMkLst>
        </pc:spChg>
        <pc:spChg chg="add mod">
          <ac:chgData name="Worawut Boonwong" userId="b132d25d62e398eb" providerId="LiveId" clId="{D550AB29-D7CC-47E5-879A-312B0AEF8927}" dt="2023-10-25T20:29:07.994" v="3587" actId="115"/>
          <ac:spMkLst>
            <pc:docMk/>
            <pc:sldMk cId="4183685752" sldId="332"/>
            <ac:spMk id="3" creationId="{6FE2A381-E3CB-7620-6884-6ED51BAAE0F6}"/>
          </ac:spMkLst>
        </pc:spChg>
        <pc:spChg chg="del">
          <ac:chgData name="Worawut Boonwong" userId="b132d25d62e398eb" providerId="LiveId" clId="{D550AB29-D7CC-47E5-879A-312B0AEF8927}" dt="2023-10-25T20:19:03.209" v="3395" actId="478"/>
          <ac:spMkLst>
            <pc:docMk/>
            <pc:sldMk cId="4183685752" sldId="332"/>
            <ac:spMk id="10" creationId="{046577F9-55EE-E717-67BD-474504AA2DA3}"/>
          </ac:spMkLst>
        </pc:spChg>
        <pc:spChg chg="mod">
          <ac:chgData name="Worawut Boonwong" userId="b132d25d62e398eb" providerId="LiveId" clId="{D550AB29-D7CC-47E5-879A-312B0AEF8927}" dt="2023-10-25T20:28:16.325" v="3546" actId="20577"/>
          <ac:spMkLst>
            <pc:docMk/>
            <pc:sldMk cId="4183685752" sldId="332"/>
            <ac:spMk id="11" creationId="{6FC0A98B-A05F-D5C6-3C88-E1FE9D8D6815}"/>
          </ac:spMkLst>
        </pc:spChg>
        <pc:spChg chg="del">
          <ac:chgData name="Worawut Boonwong" userId="b132d25d62e398eb" providerId="LiveId" clId="{D550AB29-D7CC-47E5-879A-312B0AEF8927}" dt="2023-10-25T20:19:17.277" v="3398" actId="478"/>
          <ac:spMkLst>
            <pc:docMk/>
            <pc:sldMk cId="4183685752" sldId="332"/>
            <ac:spMk id="12" creationId="{D6E1CFE0-89A4-E394-22D7-4B56923BB932}"/>
          </ac:spMkLst>
        </pc:spChg>
        <pc:spChg chg="del">
          <ac:chgData name="Worawut Boonwong" userId="b132d25d62e398eb" providerId="LiveId" clId="{D550AB29-D7CC-47E5-879A-312B0AEF8927}" dt="2023-10-25T20:19:15.190" v="3397" actId="478"/>
          <ac:spMkLst>
            <pc:docMk/>
            <pc:sldMk cId="4183685752" sldId="332"/>
            <ac:spMk id="13" creationId="{C5059ECE-FC50-FF94-DD54-E4D42000B615}"/>
          </ac:spMkLst>
        </pc:spChg>
        <pc:spChg chg="del">
          <ac:chgData name="Worawut Boonwong" userId="b132d25d62e398eb" providerId="LiveId" clId="{D550AB29-D7CC-47E5-879A-312B0AEF8927}" dt="2023-10-25T20:19:15.190" v="3397" actId="478"/>
          <ac:spMkLst>
            <pc:docMk/>
            <pc:sldMk cId="4183685752" sldId="332"/>
            <ac:spMk id="14" creationId="{0BBC2342-1BDF-CE86-CAD1-AC2E13244B3B}"/>
          </ac:spMkLst>
        </pc:spChg>
        <pc:spChg chg="del">
          <ac:chgData name="Worawut Boonwong" userId="b132d25d62e398eb" providerId="LiveId" clId="{D550AB29-D7CC-47E5-879A-312B0AEF8927}" dt="2023-10-25T20:19:15.190" v="3397" actId="478"/>
          <ac:spMkLst>
            <pc:docMk/>
            <pc:sldMk cId="4183685752" sldId="332"/>
            <ac:spMk id="15" creationId="{38CAF2E5-949A-5D34-D52E-2BC78E35BF4F}"/>
          </ac:spMkLst>
        </pc:spChg>
        <pc:spChg chg="del">
          <ac:chgData name="Worawut Boonwong" userId="b132d25d62e398eb" providerId="LiveId" clId="{D550AB29-D7CC-47E5-879A-312B0AEF8927}" dt="2023-10-25T20:19:22.880" v="3401" actId="478"/>
          <ac:spMkLst>
            <pc:docMk/>
            <pc:sldMk cId="4183685752" sldId="332"/>
            <ac:spMk id="16" creationId="{E6FC0F38-3C38-E4BD-D321-7A534339C995}"/>
          </ac:spMkLst>
        </pc:spChg>
        <pc:spChg chg="del">
          <ac:chgData name="Worawut Boonwong" userId="b132d25d62e398eb" providerId="LiveId" clId="{D550AB29-D7CC-47E5-879A-312B0AEF8927}" dt="2023-10-25T20:19:15.190" v="3397" actId="478"/>
          <ac:spMkLst>
            <pc:docMk/>
            <pc:sldMk cId="4183685752" sldId="332"/>
            <ac:spMk id="19" creationId="{CC5B8408-C9BB-A187-C25F-443271635E97}"/>
          </ac:spMkLst>
        </pc:spChg>
        <pc:picChg chg="del">
          <ac:chgData name="Worawut Boonwong" userId="b132d25d62e398eb" providerId="LiveId" clId="{D550AB29-D7CC-47E5-879A-312B0AEF8927}" dt="2023-10-25T20:19:21.318" v="3400" actId="478"/>
          <ac:picMkLst>
            <pc:docMk/>
            <pc:sldMk cId="4183685752" sldId="332"/>
            <ac:picMk id="8" creationId="{8314B3BF-DDE0-01A0-130B-6EBB6E179C19}"/>
          </ac:picMkLst>
        </pc:picChg>
        <pc:cxnChg chg="del">
          <ac:chgData name="Worawut Boonwong" userId="b132d25d62e398eb" providerId="LiveId" clId="{D550AB29-D7CC-47E5-879A-312B0AEF8927}" dt="2023-10-25T20:19:24.301" v="3402" actId="478"/>
          <ac:cxnSpMkLst>
            <pc:docMk/>
            <pc:sldMk cId="4183685752" sldId="332"/>
            <ac:cxnSpMk id="18" creationId="{91CF5ED7-A915-BC06-AF1E-44175155F0E6}"/>
          </ac:cxnSpMkLst>
        </pc:cxnChg>
      </pc:sldChg>
      <pc:sldChg chg="addSp delSp modSp add mod">
        <pc:chgData name="Worawut Boonwong" userId="b132d25d62e398eb" providerId="LiveId" clId="{D550AB29-D7CC-47E5-879A-312B0AEF8927}" dt="2023-10-25T20:54:21.822" v="3602" actId="1076"/>
        <pc:sldMkLst>
          <pc:docMk/>
          <pc:sldMk cId="111698651" sldId="333"/>
        </pc:sldMkLst>
        <pc:spChg chg="mod">
          <ac:chgData name="Worawut Boonwong" userId="b132d25d62e398eb" providerId="LiveId" clId="{D550AB29-D7CC-47E5-879A-312B0AEF8927}" dt="2023-10-25T20:54:21.822" v="3602" actId="1076"/>
          <ac:spMkLst>
            <pc:docMk/>
            <pc:sldMk cId="111698651" sldId="333"/>
            <ac:spMk id="9" creationId="{7AE3DA7B-A111-AE6F-6D63-A8DEA5697732}"/>
          </ac:spMkLst>
        </pc:spChg>
        <pc:spChg chg="mod">
          <ac:chgData name="Worawut Boonwong" userId="b132d25d62e398eb" providerId="LiveId" clId="{D550AB29-D7CC-47E5-879A-312B0AEF8927}" dt="2023-10-25T20:52:42.207" v="3597" actId="20577"/>
          <ac:spMkLst>
            <pc:docMk/>
            <pc:sldMk cId="111698651" sldId="333"/>
            <ac:spMk id="10" creationId="{8E6515ED-6931-8FBB-A069-09450A85ECF3}"/>
          </ac:spMkLst>
        </pc:spChg>
        <pc:picChg chg="add mod">
          <ac:chgData name="Worawut Boonwong" userId="b132d25d62e398eb" providerId="LiveId" clId="{D550AB29-D7CC-47E5-879A-312B0AEF8927}" dt="2023-10-25T20:52:53.993" v="3599" actId="1076"/>
          <ac:picMkLst>
            <pc:docMk/>
            <pc:sldMk cId="111698651" sldId="333"/>
            <ac:picMk id="3" creationId="{3E8762CD-82F9-4061-63B1-C77590F4547A}"/>
          </ac:picMkLst>
        </pc:picChg>
        <pc:picChg chg="del">
          <ac:chgData name="Worawut Boonwong" userId="b132d25d62e398eb" providerId="LiveId" clId="{D550AB29-D7CC-47E5-879A-312B0AEF8927}" dt="2023-10-25T20:52:36.944" v="3590" actId="478"/>
          <ac:picMkLst>
            <pc:docMk/>
            <pc:sldMk cId="111698651" sldId="333"/>
            <ac:picMk id="7" creationId="{4A8E91B7-709F-9A20-E2D7-FDD8A785E628}"/>
          </ac:picMkLst>
        </pc:picChg>
      </pc:sldChg>
      <pc:sldChg chg="addSp delSp modSp new mod">
        <pc:chgData name="Worawut Boonwong" userId="b132d25d62e398eb" providerId="LiveId" clId="{D550AB29-D7CC-47E5-879A-312B0AEF8927}" dt="2023-10-25T21:44:12.648" v="4102" actId="1076"/>
        <pc:sldMkLst>
          <pc:docMk/>
          <pc:sldMk cId="2849444535" sldId="334"/>
        </pc:sldMkLst>
        <pc:spChg chg="del">
          <ac:chgData name="Worawut Boonwong" userId="b132d25d62e398eb" providerId="LiveId" clId="{D550AB29-D7CC-47E5-879A-312B0AEF8927}" dt="2023-10-25T21:16:34.326" v="3604" actId="478"/>
          <ac:spMkLst>
            <pc:docMk/>
            <pc:sldMk cId="2849444535" sldId="334"/>
            <ac:spMk id="2" creationId="{1DEC2008-FFB7-A8EB-EBD1-AF9CD7CB8F61}"/>
          </ac:spMkLst>
        </pc:spChg>
        <pc:spChg chg="del">
          <ac:chgData name="Worawut Boonwong" userId="b132d25d62e398eb" providerId="LiveId" clId="{D550AB29-D7CC-47E5-879A-312B0AEF8927}" dt="2023-10-25T21:16:34.326" v="3604" actId="478"/>
          <ac:spMkLst>
            <pc:docMk/>
            <pc:sldMk cId="2849444535" sldId="334"/>
            <ac:spMk id="3" creationId="{6B476A65-5ECA-D77F-E969-0BB810A0AA53}"/>
          </ac:spMkLst>
        </pc:spChg>
        <pc:spChg chg="mod">
          <ac:chgData name="Worawut Boonwong" userId="b132d25d62e398eb" providerId="LiveId" clId="{D550AB29-D7CC-47E5-879A-312B0AEF8927}" dt="2023-10-25T21:32:34.596" v="4101" actId="121"/>
          <ac:spMkLst>
            <pc:docMk/>
            <pc:sldMk cId="2849444535" sldId="334"/>
            <ac:spMk id="5" creationId="{D219E529-5650-A4FF-85C8-E8550E42D5E8}"/>
          </ac:spMkLst>
        </pc:spChg>
        <pc:spChg chg="add mod">
          <ac:chgData name="Worawut Boonwong" userId="b132d25d62e398eb" providerId="LiveId" clId="{D550AB29-D7CC-47E5-879A-312B0AEF8927}" dt="2023-10-25T21:16:52.350" v="3610" actId="20577"/>
          <ac:spMkLst>
            <pc:docMk/>
            <pc:sldMk cId="2849444535" sldId="334"/>
            <ac:spMk id="8" creationId="{1B886F3D-E75B-1445-23A8-DC9AFB3C2276}"/>
          </ac:spMkLst>
        </pc:spChg>
        <pc:spChg chg="add mod">
          <ac:chgData name="Worawut Boonwong" userId="b132d25d62e398eb" providerId="LiveId" clId="{D550AB29-D7CC-47E5-879A-312B0AEF8927}" dt="2023-10-25T21:32:30.662" v="4100" actId="1076"/>
          <ac:spMkLst>
            <pc:docMk/>
            <pc:sldMk cId="2849444535" sldId="334"/>
            <ac:spMk id="9" creationId="{90FD3516-6114-2134-75E2-4707DE9ABB62}"/>
          </ac:spMkLst>
        </pc:spChg>
        <pc:spChg chg="add mod">
          <ac:chgData name="Worawut Boonwong" userId="b132d25d62e398eb" providerId="LiveId" clId="{D550AB29-D7CC-47E5-879A-312B0AEF8927}" dt="2023-10-25T21:32:28.001" v="4099" actId="1076"/>
          <ac:spMkLst>
            <pc:docMk/>
            <pc:sldMk cId="2849444535" sldId="334"/>
            <ac:spMk id="10" creationId="{BAB60F94-E91A-D5FF-CC60-8B4A01411A11}"/>
          </ac:spMkLst>
        </pc:spChg>
        <pc:spChg chg="add mod">
          <ac:chgData name="Worawut Boonwong" userId="b132d25d62e398eb" providerId="LiveId" clId="{D550AB29-D7CC-47E5-879A-312B0AEF8927}" dt="2023-10-25T21:44:12.648" v="4102" actId="1076"/>
          <ac:spMkLst>
            <pc:docMk/>
            <pc:sldMk cId="2849444535" sldId="334"/>
            <ac:spMk id="11" creationId="{A9846B7B-F81F-B947-AE34-FC3B27B20D5A}"/>
          </ac:spMkLst>
        </pc:spChg>
        <pc:picChg chg="add mod">
          <ac:chgData name="Worawut Boonwong" userId="b132d25d62e398eb" providerId="LiveId" clId="{D550AB29-D7CC-47E5-879A-312B0AEF8927}" dt="2023-10-25T21:32:18.477" v="4097" actId="1076"/>
          <ac:picMkLst>
            <pc:docMk/>
            <pc:sldMk cId="2849444535" sldId="334"/>
            <ac:picMk id="7" creationId="{B86FB1CD-33FA-C733-7E1D-56949042DCE6}"/>
          </ac:picMkLst>
        </pc:picChg>
      </pc:sldChg>
      <pc:sldChg chg="addSp delSp modSp new mod">
        <pc:chgData name="Worawut Boonwong" userId="b132d25d62e398eb" providerId="LiveId" clId="{D550AB29-D7CC-47E5-879A-312B0AEF8927}" dt="2023-10-25T21:46:21.124" v="4175" actId="1076"/>
        <pc:sldMkLst>
          <pc:docMk/>
          <pc:sldMk cId="2135888740" sldId="335"/>
        </pc:sldMkLst>
        <pc:spChg chg="del">
          <ac:chgData name="Worawut Boonwong" userId="b132d25d62e398eb" providerId="LiveId" clId="{D550AB29-D7CC-47E5-879A-312B0AEF8927}" dt="2023-10-25T21:45:44.051" v="4158" actId="478"/>
          <ac:spMkLst>
            <pc:docMk/>
            <pc:sldMk cId="2135888740" sldId="335"/>
            <ac:spMk id="2" creationId="{DC611097-3A8F-7AC3-68B1-880B17107868}"/>
          </ac:spMkLst>
        </pc:spChg>
        <pc:spChg chg="del">
          <ac:chgData name="Worawut Boonwong" userId="b132d25d62e398eb" providerId="LiveId" clId="{D550AB29-D7CC-47E5-879A-312B0AEF8927}" dt="2023-10-25T21:45:44.051" v="4158" actId="478"/>
          <ac:spMkLst>
            <pc:docMk/>
            <pc:sldMk cId="2135888740" sldId="335"/>
            <ac:spMk id="3" creationId="{8BE98838-5FD9-F382-764A-E96A23DB4A4F}"/>
          </ac:spMkLst>
        </pc:spChg>
        <pc:spChg chg="add mod">
          <ac:chgData name="Worawut Boonwong" userId="b132d25d62e398eb" providerId="LiveId" clId="{D550AB29-D7CC-47E5-879A-312B0AEF8927}" dt="2023-10-25T21:46:21.124" v="4175" actId="1076"/>
          <ac:spMkLst>
            <pc:docMk/>
            <pc:sldMk cId="2135888740" sldId="335"/>
            <ac:spMk id="6" creationId="{EE4E3DED-2314-4BBC-7DFA-B2211AE92993}"/>
          </ac:spMkLst>
        </pc:spChg>
      </pc:sldChg>
      <pc:sldChg chg="delSp add del mod">
        <pc:chgData name="Worawut Boonwong" userId="b132d25d62e398eb" providerId="LiveId" clId="{D550AB29-D7CC-47E5-879A-312B0AEF8927}" dt="2023-10-26T00:12:53.507" v="4482" actId="47"/>
        <pc:sldMkLst>
          <pc:docMk/>
          <pc:sldMk cId="3571967149" sldId="336"/>
        </pc:sldMkLst>
        <pc:spChg chg="del">
          <ac:chgData name="Worawut Boonwong" userId="b132d25d62e398eb" providerId="LiveId" clId="{D550AB29-D7CC-47E5-879A-312B0AEF8927}" dt="2023-10-26T00:09:22.925" v="4274" actId="478"/>
          <ac:spMkLst>
            <pc:docMk/>
            <pc:sldMk cId="3571967149" sldId="336"/>
            <ac:spMk id="7" creationId="{7CC31A2F-9582-6B4E-CE5C-ACE24806A42B}"/>
          </ac:spMkLst>
        </pc:spChg>
        <pc:picChg chg="del">
          <ac:chgData name="Worawut Boonwong" userId="b132d25d62e398eb" providerId="LiveId" clId="{D550AB29-D7CC-47E5-879A-312B0AEF8927}" dt="2023-10-26T00:09:18.825" v="4273" actId="478"/>
          <ac:picMkLst>
            <pc:docMk/>
            <pc:sldMk cId="3571967149" sldId="336"/>
            <ac:picMk id="10" creationId="{0FBF0324-5364-5586-04F1-38640DE8A31F}"/>
          </ac:picMkLst>
        </pc:picChg>
      </pc:sldChg>
      <pc:sldChg chg="delSp new del mod">
        <pc:chgData name="Worawut Boonwong" userId="b132d25d62e398eb" providerId="LiveId" clId="{D550AB29-D7CC-47E5-879A-312B0AEF8927}" dt="2023-10-26T00:08:40.502" v="4272" actId="47"/>
        <pc:sldMkLst>
          <pc:docMk/>
          <pc:sldMk cId="2055719653" sldId="337"/>
        </pc:sldMkLst>
        <pc:spChg chg="del">
          <ac:chgData name="Worawut Boonwong" userId="b132d25d62e398eb" providerId="LiveId" clId="{D550AB29-D7CC-47E5-879A-312B0AEF8927}" dt="2023-10-25T21:56:39.744" v="4179" actId="478"/>
          <ac:spMkLst>
            <pc:docMk/>
            <pc:sldMk cId="2055719653" sldId="337"/>
            <ac:spMk id="2" creationId="{37206A89-6958-F00E-F904-5619722E5D0A}"/>
          </ac:spMkLst>
        </pc:spChg>
        <pc:spChg chg="del">
          <ac:chgData name="Worawut Boonwong" userId="b132d25d62e398eb" providerId="LiveId" clId="{D550AB29-D7CC-47E5-879A-312B0AEF8927}" dt="2023-10-25T21:56:39.744" v="4179" actId="478"/>
          <ac:spMkLst>
            <pc:docMk/>
            <pc:sldMk cId="2055719653" sldId="337"/>
            <ac:spMk id="3" creationId="{4372502C-E346-691E-67C3-10DE62D318A6}"/>
          </ac:spMkLst>
        </pc:spChg>
      </pc:sldChg>
      <pc:sldChg chg="addSp delSp modSp new mod">
        <pc:chgData name="Worawut Boonwong" userId="b132d25d62e398eb" providerId="LiveId" clId="{D550AB29-D7CC-47E5-879A-312B0AEF8927}" dt="2023-10-26T00:01:51.759" v="4268"/>
        <pc:sldMkLst>
          <pc:docMk/>
          <pc:sldMk cId="3467018150" sldId="338"/>
        </pc:sldMkLst>
        <pc:spChg chg="del">
          <ac:chgData name="Worawut Boonwong" userId="b132d25d62e398eb" providerId="LiveId" clId="{D550AB29-D7CC-47E5-879A-312B0AEF8927}" dt="2023-10-26T00:01:14.129" v="4257" actId="478"/>
          <ac:spMkLst>
            <pc:docMk/>
            <pc:sldMk cId="3467018150" sldId="338"/>
            <ac:spMk id="2" creationId="{66E11F2D-BF7C-4710-3CF6-061E7C4C7A98}"/>
          </ac:spMkLst>
        </pc:spChg>
        <pc:spChg chg="del">
          <ac:chgData name="Worawut Boonwong" userId="b132d25d62e398eb" providerId="LiveId" clId="{D550AB29-D7CC-47E5-879A-312B0AEF8927}" dt="2023-10-26T00:01:14.129" v="4257" actId="478"/>
          <ac:spMkLst>
            <pc:docMk/>
            <pc:sldMk cId="3467018150" sldId="338"/>
            <ac:spMk id="3" creationId="{FC8C351C-F080-08E6-41EA-59444DEE2411}"/>
          </ac:spMkLst>
        </pc:spChg>
        <pc:spChg chg="add mod">
          <ac:chgData name="Worawut Boonwong" userId="b132d25d62e398eb" providerId="LiveId" clId="{D550AB29-D7CC-47E5-879A-312B0AEF8927}" dt="2023-10-26T00:01:46.654" v="4267" actId="1076"/>
          <ac:spMkLst>
            <pc:docMk/>
            <pc:sldMk cId="3467018150" sldId="338"/>
            <ac:spMk id="7" creationId="{DE26C676-CD56-0A7C-2BD9-F9D3F93D8B78}"/>
          </ac:spMkLst>
        </pc:spChg>
        <pc:spChg chg="add mod">
          <ac:chgData name="Worawut Boonwong" userId="b132d25d62e398eb" providerId="LiveId" clId="{D550AB29-D7CC-47E5-879A-312B0AEF8927}" dt="2023-10-26T00:01:43.324" v="4266" actId="403"/>
          <ac:spMkLst>
            <pc:docMk/>
            <pc:sldMk cId="3467018150" sldId="338"/>
            <ac:spMk id="9" creationId="{11170C34-17AE-2689-BCA1-906A5B316AE6}"/>
          </ac:spMkLst>
        </pc:spChg>
        <pc:spChg chg="add mod">
          <ac:chgData name="Worawut Boonwong" userId="b132d25d62e398eb" providerId="LiveId" clId="{D550AB29-D7CC-47E5-879A-312B0AEF8927}" dt="2023-10-26T00:01:51.759" v="4268"/>
          <ac:spMkLst>
            <pc:docMk/>
            <pc:sldMk cId="3467018150" sldId="338"/>
            <ac:spMk id="10" creationId="{A273DA00-D024-9502-0D18-0F15BECC57D5}"/>
          </ac:spMkLst>
        </pc:spChg>
      </pc:sldChg>
      <pc:sldChg chg="addSp delSp modSp new mod">
        <pc:chgData name="Worawut Boonwong" userId="b132d25d62e398eb" providerId="LiveId" clId="{D550AB29-D7CC-47E5-879A-312B0AEF8927}" dt="2023-10-26T00:15:58.846" v="4509" actId="121"/>
        <pc:sldMkLst>
          <pc:docMk/>
          <pc:sldMk cId="2914169933" sldId="339"/>
        </pc:sldMkLst>
        <pc:spChg chg="del">
          <ac:chgData name="Worawut Boonwong" userId="b132d25d62e398eb" providerId="LiveId" clId="{D550AB29-D7CC-47E5-879A-312B0AEF8927}" dt="2023-10-26T00:14:09.100" v="4484" actId="478"/>
          <ac:spMkLst>
            <pc:docMk/>
            <pc:sldMk cId="2914169933" sldId="339"/>
            <ac:spMk id="2" creationId="{36EF59CE-DA98-F38A-3715-AFA620F279FA}"/>
          </ac:spMkLst>
        </pc:spChg>
        <pc:spChg chg="del">
          <ac:chgData name="Worawut Boonwong" userId="b132d25d62e398eb" providerId="LiveId" clId="{D550AB29-D7CC-47E5-879A-312B0AEF8927}" dt="2023-10-26T00:14:09.100" v="4484" actId="478"/>
          <ac:spMkLst>
            <pc:docMk/>
            <pc:sldMk cId="2914169933" sldId="339"/>
            <ac:spMk id="3" creationId="{AECB3315-407B-2297-873C-C19E1791A214}"/>
          </ac:spMkLst>
        </pc:spChg>
        <pc:spChg chg="mod">
          <ac:chgData name="Worawut Boonwong" userId="b132d25d62e398eb" providerId="LiveId" clId="{D550AB29-D7CC-47E5-879A-312B0AEF8927}" dt="2023-10-26T00:15:58.846" v="4509" actId="121"/>
          <ac:spMkLst>
            <pc:docMk/>
            <pc:sldMk cId="2914169933" sldId="339"/>
            <ac:spMk id="5" creationId="{A381504E-D292-04C7-845C-6FD111F9A75B}"/>
          </ac:spMkLst>
        </pc:spChg>
        <pc:spChg chg="add mod">
          <ac:chgData name="Worawut Boonwong" userId="b132d25d62e398eb" providerId="LiveId" clId="{D550AB29-D7CC-47E5-879A-312B0AEF8927}" dt="2023-10-26T00:14:41.319" v="4508" actId="1076"/>
          <ac:spMkLst>
            <pc:docMk/>
            <pc:sldMk cId="2914169933" sldId="339"/>
            <ac:spMk id="6" creationId="{A9874ADE-6C87-2DC8-0A2C-27CF61E6B198}"/>
          </ac:spMkLst>
        </pc:spChg>
      </pc:sldChg>
      <pc:sldChg chg="addSp delSp modSp new mod">
        <pc:chgData name="Worawut Boonwong" userId="b132d25d62e398eb" providerId="LiveId" clId="{D550AB29-D7CC-47E5-879A-312B0AEF8927}" dt="2023-10-26T00:17:30.078" v="4527" actId="1076"/>
        <pc:sldMkLst>
          <pc:docMk/>
          <pc:sldMk cId="4008395562" sldId="340"/>
        </pc:sldMkLst>
        <pc:spChg chg="del">
          <ac:chgData name="Worawut Boonwong" userId="b132d25d62e398eb" providerId="LiveId" clId="{D550AB29-D7CC-47E5-879A-312B0AEF8927}" dt="2023-10-26T00:16:25.341" v="4511" actId="478"/>
          <ac:spMkLst>
            <pc:docMk/>
            <pc:sldMk cId="4008395562" sldId="340"/>
            <ac:spMk id="2" creationId="{25769B7C-8E9B-AC6C-C077-5A29A5C8868F}"/>
          </ac:spMkLst>
        </pc:spChg>
        <pc:spChg chg="del">
          <ac:chgData name="Worawut Boonwong" userId="b132d25d62e398eb" providerId="LiveId" clId="{D550AB29-D7CC-47E5-879A-312B0AEF8927}" dt="2023-10-26T00:16:25.341" v="4511" actId="478"/>
          <ac:spMkLst>
            <pc:docMk/>
            <pc:sldMk cId="4008395562" sldId="340"/>
            <ac:spMk id="3" creationId="{DB289901-F054-0B9E-03E6-BC77D8D67883}"/>
          </ac:spMkLst>
        </pc:spChg>
        <pc:spChg chg="mod">
          <ac:chgData name="Worawut Boonwong" userId="b132d25d62e398eb" providerId="LiveId" clId="{D550AB29-D7CC-47E5-879A-312B0AEF8927}" dt="2023-10-26T00:16:27.976" v="4512" actId="121"/>
          <ac:spMkLst>
            <pc:docMk/>
            <pc:sldMk cId="4008395562" sldId="340"/>
            <ac:spMk id="5" creationId="{A57E7930-EA22-C597-9CBA-D6C47C53DEE6}"/>
          </ac:spMkLst>
        </pc:spChg>
        <pc:spChg chg="add mod">
          <ac:chgData name="Worawut Boonwong" userId="b132d25d62e398eb" providerId="LiveId" clId="{D550AB29-D7CC-47E5-879A-312B0AEF8927}" dt="2023-10-26T00:16:41.992" v="4515" actId="14100"/>
          <ac:spMkLst>
            <pc:docMk/>
            <pc:sldMk cId="4008395562" sldId="340"/>
            <ac:spMk id="7" creationId="{3D60E686-7749-69BD-26DF-1E294CAA2577}"/>
          </ac:spMkLst>
        </pc:spChg>
        <pc:spChg chg="add mod">
          <ac:chgData name="Worawut Boonwong" userId="b132d25d62e398eb" providerId="LiveId" clId="{D550AB29-D7CC-47E5-879A-312B0AEF8927}" dt="2023-10-26T00:16:53.677" v="4524" actId="20577"/>
          <ac:spMkLst>
            <pc:docMk/>
            <pc:sldMk cId="4008395562" sldId="340"/>
            <ac:spMk id="8" creationId="{EAC6A08F-6F81-AC00-B9FD-C4325455FC6A}"/>
          </ac:spMkLst>
        </pc:spChg>
        <pc:picChg chg="add mod">
          <ac:chgData name="Worawut Boonwong" userId="b132d25d62e398eb" providerId="LiveId" clId="{D550AB29-D7CC-47E5-879A-312B0AEF8927}" dt="2023-10-26T00:17:30.078" v="4527" actId="1076"/>
          <ac:picMkLst>
            <pc:docMk/>
            <pc:sldMk cId="4008395562" sldId="340"/>
            <ac:picMk id="10" creationId="{31F52402-19F8-091D-0AFB-AFD509CDEA7E}"/>
          </ac:picMkLst>
        </pc:picChg>
      </pc:sldChg>
      <pc:sldChg chg="addSp delSp modSp new mod">
        <pc:chgData name="Worawut Boonwong" userId="b132d25d62e398eb" providerId="LiveId" clId="{D550AB29-D7CC-47E5-879A-312B0AEF8927}" dt="2023-10-26T00:27:48.938" v="4981" actId="121"/>
        <pc:sldMkLst>
          <pc:docMk/>
          <pc:sldMk cId="2529837531" sldId="341"/>
        </pc:sldMkLst>
        <pc:spChg chg="del">
          <ac:chgData name="Worawut Boonwong" userId="b132d25d62e398eb" providerId="LiveId" clId="{D550AB29-D7CC-47E5-879A-312B0AEF8927}" dt="2023-10-26T00:18:04.034" v="4529" actId="478"/>
          <ac:spMkLst>
            <pc:docMk/>
            <pc:sldMk cId="2529837531" sldId="341"/>
            <ac:spMk id="2" creationId="{83E5C2FB-DAEA-E66F-AC95-D8EACF791374}"/>
          </ac:spMkLst>
        </pc:spChg>
        <pc:spChg chg="del">
          <ac:chgData name="Worawut Boonwong" userId="b132d25d62e398eb" providerId="LiveId" clId="{D550AB29-D7CC-47E5-879A-312B0AEF8927}" dt="2023-10-26T00:18:04.034" v="4529" actId="478"/>
          <ac:spMkLst>
            <pc:docMk/>
            <pc:sldMk cId="2529837531" sldId="341"/>
            <ac:spMk id="3" creationId="{1877CC67-74FF-AB14-28BB-29FD5C43157C}"/>
          </ac:spMkLst>
        </pc:spChg>
        <pc:spChg chg="mod">
          <ac:chgData name="Worawut Boonwong" userId="b132d25d62e398eb" providerId="LiveId" clId="{D550AB29-D7CC-47E5-879A-312B0AEF8927}" dt="2023-10-26T00:27:48.938" v="4981" actId="121"/>
          <ac:spMkLst>
            <pc:docMk/>
            <pc:sldMk cId="2529837531" sldId="341"/>
            <ac:spMk id="5" creationId="{839DF24D-6677-E2D8-473D-B1543EFFFBB6}"/>
          </ac:spMkLst>
        </pc:spChg>
        <pc:spChg chg="add mod">
          <ac:chgData name="Worawut Boonwong" userId="b132d25d62e398eb" providerId="LiveId" clId="{D550AB29-D7CC-47E5-879A-312B0AEF8927}" dt="2023-10-26T00:18:19.262" v="4546" actId="20577"/>
          <ac:spMkLst>
            <pc:docMk/>
            <pc:sldMk cId="2529837531" sldId="341"/>
            <ac:spMk id="6" creationId="{B53CDF9F-B4A5-35A4-79EF-CD623A9D1FB0}"/>
          </ac:spMkLst>
        </pc:spChg>
        <pc:spChg chg="add mod">
          <ac:chgData name="Worawut Boonwong" userId="b132d25d62e398eb" providerId="LiveId" clId="{D550AB29-D7CC-47E5-879A-312B0AEF8927}" dt="2023-10-26T00:26:41.174" v="4978" actId="1076"/>
          <ac:spMkLst>
            <pc:docMk/>
            <pc:sldMk cId="2529837531" sldId="341"/>
            <ac:spMk id="7" creationId="{FFC9F771-4682-5A1D-D56B-C0B623EA6917}"/>
          </ac:spMkLst>
        </pc:spChg>
      </pc:sldChg>
      <pc:sldChg chg="modSp add mod">
        <pc:chgData name="Worawut Boonwong" userId="b132d25d62e398eb" providerId="LiveId" clId="{D550AB29-D7CC-47E5-879A-312B0AEF8927}" dt="2023-10-26T00:28:10.100" v="4984" actId="20577"/>
        <pc:sldMkLst>
          <pc:docMk/>
          <pc:sldMk cId="1281021699" sldId="342"/>
        </pc:sldMkLst>
        <pc:spChg chg="mod">
          <ac:chgData name="Worawut Boonwong" userId="b132d25d62e398eb" providerId="LiveId" clId="{D550AB29-D7CC-47E5-879A-312B0AEF8927}" dt="2023-10-26T00:28:10.100" v="4984" actId="20577"/>
          <ac:spMkLst>
            <pc:docMk/>
            <pc:sldMk cId="1281021699" sldId="342"/>
            <ac:spMk id="8" creationId="{52E518A2-4E7E-DF92-81BB-22EC38DB1B40}"/>
          </ac:spMkLst>
        </pc:spChg>
      </pc:sldChg>
    </pc:docChg>
  </pc:docChgLst>
  <pc:docChgLst>
    <pc:chgData name="Worawut Boonwong" userId="b132d25d62e398eb" providerId="LiveId" clId="{6BF0032F-AD69-47F2-B8EC-52B77C5F9D78}"/>
    <pc:docChg chg="undo custSel addSld modSld sldOrd">
      <pc:chgData name="Worawut Boonwong" userId="b132d25d62e398eb" providerId="LiveId" clId="{6BF0032F-AD69-47F2-B8EC-52B77C5F9D78}" dt="2023-08-04T16:07:50.072" v="573" actId="20577"/>
      <pc:docMkLst>
        <pc:docMk/>
      </pc:docMkLst>
      <pc:sldChg chg="addSp modSp">
        <pc:chgData name="Worawut Boonwong" userId="b132d25d62e398eb" providerId="LiveId" clId="{6BF0032F-AD69-47F2-B8EC-52B77C5F9D78}" dt="2023-08-04T15:54:27.995" v="298" actId="164"/>
        <pc:sldMkLst>
          <pc:docMk/>
          <pc:sldMk cId="1744170653" sldId="259"/>
        </pc:sldMkLst>
        <pc:grpChg chg="add mod">
          <ac:chgData name="Worawut Boonwong" userId="b132d25d62e398eb" providerId="LiveId" clId="{6BF0032F-AD69-47F2-B8EC-52B77C5F9D78}" dt="2023-08-04T15:54:27.995" v="298" actId="164"/>
          <ac:grpSpMkLst>
            <pc:docMk/>
            <pc:sldMk cId="1744170653" sldId="259"/>
            <ac:grpSpMk id="33" creationId="{9C1E4DF8-57E1-23DD-EEB5-54596ED27279}"/>
          </ac:grpSpMkLst>
        </pc:grpChg>
        <pc:cxnChg chg="mod">
          <ac:chgData name="Worawut Boonwong" userId="b132d25d62e398eb" providerId="LiveId" clId="{6BF0032F-AD69-47F2-B8EC-52B77C5F9D78}" dt="2023-08-04T15:54:27.995" v="298" actId="164"/>
          <ac:cxnSpMkLst>
            <pc:docMk/>
            <pc:sldMk cId="1744170653" sldId="259"/>
            <ac:cxnSpMk id="30" creationId="{8C4359B7-D7C8-DF11-6F78-2634167691C9}"/>
          </ac:cxnSpMkLst>
        </pc:cxnChg>
        <pc:cxnChg chg="mod">
          <ac:chgData name="Worawut Boonwong" userId="b132d25d62e398eb" providerId="LiveId" clId="{6BF0032F-AD69-47F2-B8EC-52B77C5F9D78}" dt="2023-08-04T15:54:27.995" v="298" actId="164"/>
          <ac:cxnSpMkLst>
            <pc:docMk/>
            <pc:sldMk cId="1744170653" sldId="259"/>
            <ac:cxnSpMk id="31" creationId="{0DBCF685-8332-244B-D44C-8FC58B124711}"/>
          </ac:cxnSpMkLst>
        </pc:cxnChg>
      </pc:sldChg>
      <pc:sldChg chg="addSp delSp modSp new mod ord">
        <pc:chgData name="Worawut Boonwong" userId="b132d25d62e398eb" providerId="LiveId" clId="{6BF0032F-AD69-47F2-B8EC-52B77C5F9D78}" dt="2023-08-04T16:05:56.267" v="491"/>
        <pc:sldMkLst>
          <pc:docMk/>
          <pc:sldMk cId="2563236528" sldId="260"/>
        </pc:sldMkLst>
        <pc:spChg chg="del">
          <ac:chgData name="Worawut Boonwong" userId="b132d25d62e398eb" providerId="LiveId" clId="{6BF0032F-AD69-47F2-B8EC-52B77C5F9D78}" dt="2023-08-04T15:10:16.606" v="11" actId="478"/>
          <ac:spMkLst>
            <pc:docMk/>
            <pc:sldMk cId="2563236528" sldId="260"/>
            <ac:spMk id="2" creationId="{F84DB4B2-A450-6A86-6BD6-200F29995444}"/>
          </ac:spMkLst>
        </pc:spChg>
        <pc:spChg chg="del mod">
          <ac:chgData name="Worawut Boonwong" userId="b132d25d62e398eb" providerId="LiveId" clId="{6BF0032F-AD69-47F2-B8EC-52B77C5F9D78}" dt="2023-08-04T15:10:09.809" v="9" actId="478"/>
          <ac:spMkLst>
            <pc:docMk/>
            <pc:sldMk cId="2563236528" sldId="260"/>
            <ac:spMk id="3" creationId="{8B845B7C-6992-85B5-DC4E-ECE81E324086}"/>
          </ac:spMkLst>
        </pc:spChg>
        <pc:spChg chg="add del mod">
          <ac:chgData name="Worawut Boonwong" userId="b132d25d62e398eb" providerId="LiveId" clId="{6BF0032F-AD69-47F2-B8EC-52B77C5F9D78}" dt="2023-08-04T15:10:13.793" v="10" actId="478"/>
          <ac:spMkLst>
            <pc:docMk/>
            <pc:sldMk cId="2563236528" sldId="260"/>
            <ac:spMk id="5" creationId="{4983F807-7E10-95D8-A64D-658DF7814580}"/>
          </ac:spMkLst>
        </pc:spChg>
        <pc:spChg chg="add mod">
          <ac:chgData name="Worawut Boonwong" userId="b132d25d62e398eb" providerId="LiveId" clId="{6BF0032F-AD69-47F2-B8EC-52B77C5F9D78}" dt="2023-08-04T15:19:42.226" v="29" actId="20577"/>
          <ac:spMkLst>
            <pc:docMk/>
            <pc:sldMk cId="2563236528" sldId="260"/>
            <ac:spMk id="6" creationId="{2C7BBAD9-AC91-8E62-D7AB-DB8EF8D0AC2F}"/>
          </ac:spMkLst>
        </pc:spChg>
        <pc:spChg chg="add del mod">
          <ac:chgData name="Worawut Boonwong" userId="b132d25d62e398eb" providerId="LiveId" clId="{6BF0032F-AD69-47F2-B8EC-52B77C5F9D78}" dt="2023-08-04T15:27:30.706" v="53" actId="478"/>
          <ac:spMkLst>
            <pc:docMk/>
            <pc:sldMk cId="2563236528" sldId="260"/>
            <ac:spMk id="9" creationId="{10D28E35-6FE7-30EF-12A1-29CFEA5439D2}"/>
          </ac:spMkLst>
        </pc:spChg>
        <pc:spChg chg="add mod">
          <ac:chgData name="Worawut Boonwong" userId="b132d25d62e398eb" providerId="LiveId" clId="{6BF0032F-AD69-47F2-B8EC-52B77C5F9D78}" dt="2023-08-04T15:36:17.173" v="102" actId="208"/>
          <ac:spMkLst>
            <pc:docMk/>
            <pc:sldMk cId="2563236528" sldId="260"/>
            <ac:spMk id="14" creationId="{C28214FB-2E32-ED04-EC77-45B6C73475BF}"/>
          </ac:spMkLst>
        </pc:spChg>
        <pc:spChg chg="add mod">
          <ac:chgData name="Worawut Boonwong" userId="b132d25d62e398eb" providerId="LiveId" clId="{6BF0032F-AD69-47F2-B8EC-52B77C5F9D78}" dt="2023-08-04T15:40:52.057" v="211" actId="14100"/>
          <ac:spMkLst>
            <pc:docMk/>
            <pc:sldMk cId="2563236528" sldId="260"/>
            <ac:spMk id="21" creationId="{C167D827-F84F-82B6-7E51-23BE8D7A5C79}"/>
          </ac:spMkLst>
        </pc:spChg>
        <pc:spChg chg="add mod">
          <ac:chgData name="Worawut Boonwong" userId="b132d25d62e398eb" providerId="LiveId" clId="{6BF0032F-AD69-47F2-B8EC-52B77C5F9D78}" dt="2023-08-04T15:41:46.940" v="220" actId="20577"/>
          <ac:spMkLst>
            <pc:docMk/>
            <pc:sldMk cId="2563236528" sldId="260"/>
            <ac:spMk id="25" creationId="{DB517D0F-4E6E-9F44-90C9-6C598D0774F4}"/>
          </ac:spMkLst>
        </pc:spChg>
        <pc:spChg chg="add mod">
          <ac:chgData name="Worawut Boonwong" userId="b132d25d62e398eb" providerId="LiveId" clId="{6BF0032F-AD69-47F2-B8EC-52B77C5F9D78}" dt="2023-08-04T15:42:59.757" v="254" actId="1036"/>
          <ac:spMkLst>
            <pc:docMk/>
            <pc:sldMk cId="2563236528" sldId="260"/>
            <ac:spMk id="29" creationId="{581B64AB-46EC-238C-889D-F5CF9739C268}"/>
          </ac:spMkLst>
        </pc:spChg>
        <pc:spChg chg="add mod">
          <ac:chgData name="Worawut Boonwong" userId="b132d25d62e398eb" providerId="LiveId" clId="{6BF0032F-AD69-47F2-B8EC-52B77C5F9D78}" dt="2023-08-04T15:45:22.682" v="262" actId="14861"/>
          <ac:spMkLst>
            <pc:docMk/>
            <pc:sldMk cId="2563236528" sldId="260"/>
            <ac:spMk id="33" creationId="{554FE174-CD0C-55CD-E6A8-7EAB9F1F3E81}"/>
          </ac:spMkLst>
        </pc:spChg>
        <pc:spChg chg="add mod">
          <ac:chgData name="Worawut Boonwong" userId="b132d25d62e398eb" providerId="LiveId" clId="{6BF0032F-AD69-47F2-B8EC-52B77C5F9D78}" dt="2023-08-04T15:48:47.465" v="297" actId="14100"/>
          <ac:spMkLst>
            <pc:docMk/>
            <pc:sldMk cId="2563236528" sldId="260"/>
            <ac:spMk id="34" creationId="{FD073CBC-E0F6-4DE4-DE52-E308F857BFE3}"/>
          </ac:spMkLst>
        </pc:spChg>
        <pc:picChg chg="add mod modCrop">
          <ac:chgData name="Worawut Boonwong" userId="b132d25d62e398eb" providerId="LiveId" clId="{6BF0032F-AD69-47F2-B8EC-52B77C5F9D78}" dt="2023-08-04T15:33:51.166" v="83" actId="1037"/>
          <ac:picMkLst>
            <pc:docMk/>
            <pc:sldMk cId="2563236528" sldId="260"/>
            <ac:picMk id="8" creationId="{029D2AD4-8CD0-9FEC-962A-A4EAA8D85E97}"/>
          </ac:picMkLst>
        </pc:picChg>
        <pc:picChg chg="add del mod">
          <ac:chgData name="Worawut Boonwong" userId="b132d25d62e398eb" providerId="LiveId" clId="{6BF0032F-AD69-47F2-B8EC-52B77C5F9D78}" dt="2023-08-04T15:30:37.079" v="58" actId="478"/>
          <ac:picMkLst>
            <pc:docMk/>
            <pc:sldMk cId="2563236528" sldId="260"/>
            <ac:picMk id="11" creationId="{69990748-AEBE-5EE1-A05D-7BC8AC131089}"/>
          </ac:picMkLst>
        </pc:picChg>
        <pc:picChg chg="add mod">
          <ac:chgData name="Worawut Boonwong" userId="b132d25d62e398eb" providerId="LiveId" clId="{6BF0032F-AD69-47F2-B8EC-52B77C5F9D78}" dt="2023-08-04T15:34:57.185" v="98" actId="1076"/>
          <ac:picMkLst>
            <pc:docMk/>
            <pc:sldMk cId="2563236528" sldId="260"/>
            <ac:picMk id="13" creationId="{D847243E-B6A9-F79C-C0ED-FA7280CC690D}"/>
          </ac:picMkLst>
        </pc:picChg>
        <pc:inkChg chg="add del">
          <ac:chgData name="Worawut Boonwong" userId="b132d25d62e398eb" providerId="LiveId" clId="{6BF0032F-AD69-47F2-B8EC-52B77C5F9D78}" dt="2023-08-04T15:36:59.720" v="108" actId="9405"/>
          <ac:inkMkLst>
            <pc:docMk/>
            <pc:sldMk cId="2563236528" sldId="260"/>
            <ac:inkMk id="15" creationId="{28863D1F-71A6-757C-AE97-E744A5EA7ECF}"/>
          </ac:inkMkLst>
        </pc:inkChg>
        <pc:inkChg chg="add del">
          <ac:chgData name="Worawut Boonwong" userId="b132d25d62e398eb" providerId="LiveId" clId="{6BF0032F-AD69-47F2-B8EC-52B77C5F9D78}" dt="2023-08-04T15:36:59.267" v="107" actId="9405"/>
          <ac:inkMkLst>
            <pc:docMk/>
            <pc:sldMk cId="2563236528" sldId="260"/>
            <ac:inkMk id="16" creationId="{8936FABD-401E-40CF-B638-D39F3C8145B9}"/>
          </ac:inkMkLst>
        </pc:inkChg>
        <pc:inkChg chg="add del">
          <ac:chgData name="Worawut Boonwong" userId="b132d25d62e398eb" providerId="LiveId" clId="{6BF0032F-AD69-47F2-B8EC-52B77C5F9D78}" dt="2023-08-04T15:36:58.954" v="106" actId="9405"/>
          <ac:inkMkLst>
            <pc:docMk/>
            <pc:sldMk cId="2563236528" sldId="260"/>
            <ac:inkMk id="17" creationId="{1B60836C-D6A1-A74C-0FAF-C150C9B07019}"/>
          </ac:inkMkLst>
        </pc:inkChg>
        <pc:inkChg chg="add">
          <ac:chgData name="Worawut Boonwong" userId="b132d25d62e398eb" providerId="LiveId" clId="{6BF0032F-AD69-47F2-B8EC-52B77C5F9D78}" dt="2023-08-04T15:37:03.611" v="109" actId="9405"/>
          <ac:inkMkLst>
            <pc:docMk/>
            <pc:sldMk cId="2563236528" sldId="260"/>
            <ac:inkMk id="18" creationId="{5F1E2E74-B056-80F6-5A1F-97BFAE47461D}"/>
          </ac:inkMkLst>
        </pc:inkChg>
        <pc:inkChg chg="add">
          <ac:chgData name="Worawut Boonwong" userId="b132d25d62e398eb" providerId="LiveId" clId="{6BF0032F-AD69-47F2-B8EC-52B77C5F9D78}" dt="2023-08-04T15:37:09.173" v="110" actId="9405"/>
          <ac:inkMkLst>
            <pc:docMk/>
            <pc:sldMk cId="2563236528" sldId="260"/>
            <ac:inkMk id="19" creationId="{02AB1F03-02AD-1B2E-ADF8-8265FBD94DB3}"/>
          </ac:inkMkLst>
        </pc:inkChg>
        <pc:inkChg chg="add">
          <ac:chgData name="Worawut Boonwong" userId="b132d25d62e398eb" providerId="LiveId" clId="{6BF0032F-AD69-47F2-B8EC-52B77C5F9D78}" dt="2023-08-04T15:37:13.813" v="111" actId="9405"/>
          <ac:inkMkLst>
            <pc:docMk/>
            <pc:sldMk cId="2563236528" sldId="260"/>
            <ac:inkMk id="20" creationId="{FCACB7A5-332F-C45E-CB05-268177D9D675}"/>
          </ac:inkMkLst>
        </pc:inkChg>
        <pc:cxnChg chg="add mod">
          <ac:chgData name="Worawut Boonwong" userId="b132d25d62e398eb" providerId="LiveId" clId="{6BF0032F-AD69-47F2-B8EC-52B77C5F9D78}" dt="2023-08-04T15:41:24.307" v="216" actId="208"/>
          <ac:cxnSpMkLst>
            <pc:docMk/>
            <pc:sldMk cId="2563236528" sldId="260"/>
            <ac:cxnSpMk id="23" creationId="{4C5656C2-AF1B-A96D-593E-322D6A91BE4A}"/>
          </ac:cxnSpMkLst>
        </pc:cxnChg>
        <pc:cxnChg chg="add mod">
          <ac:chgData name="Worawut Boonwong" userId="b132d25d62e398eb" providerId="LiveId" clId="{6BF0032F-AD69-47F2-B8EC-52B77C5F9D78}" dt="2023-08-04T15:41:17.759" v="215" actId="208"/>
          <ac:cxnSpMkLst>
            <pc:docMk/>
            <pc:sldMk cId="2563236528" sldId="260"/>
            <ac:cxnSpMk id="27" creationId="{187A99E4-FDAF-4FE9-EDE8-F9C57CC946F0}"/>
          </ac:cxnSpMkLst>
        </pc:cxnChg>
        <pc:cxnChg chg="add mod">
          <ac:chgData name="Worawut Boonwong" userId="b132d25d62e398eb" providerId="LiveId" clId="{6BF0032F-AD69-47F2-B8EC-52B77C5F9D78}" dt="2023-08-04T15:42:52.826" v="247" actId="1036"/>
          <ac:cxnSpMkLst>
            <pc:docMk/>
            <pc:sldMk cId="2563236528" sldId="260"/>
            <ac:cxnSpMk id="30" creationId="{1E111AF1-B903-D565-77BC-3E346E5E0CF5}"/>
          </ac:cxnSpMkLst>
        </pc:cxnChg>
      </pc:sldChg>
      <pc:sldChg chg="modSp add mod">
        <pc:chgData name="Worawut Boonwong" userId="b132d25d62e398eb" providerId="LiveId" clId="{6BF0032F-AD69-47F2-B8EC-52B77C5F9D78}" dt="2023-08-04T16:07:50.072" v="573" actId="20577"/>
        <pc:sldMkLst>
          <pc:docMk/>
          <pc:sldMk cId="2468040461" sldId="261"/>
        </pc:sldMkLst>
        <pc:spChg chg="mod">
          <ac:chgData name="Worawut Boonwong" userId="b132d25d62e398eb" providerId="LiveId" clId="{6BF0032F-AD69-47F2-B8EC-52B77C5F9D78}" dt="2023-08-04T16:07:50.072" v="573" actId="20577"/>
          <ac:spMkLst>
            <pc:docMk/>
            <pc:sldMk cId="2468040461" sldId="261"/>
            <ac:spMk id="5" creationId="{2CFAB250-15A6-6DDD-A872-DFB54070CE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2D6E9-7DE3-4D49-AA4D-2AB23506E786}" type="datetimeFigureOut">
              <a:rPr lang="th-TH" smtClean="0"/>
              <a:t>21/05/67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83567-A2F0-480E-AA2A-06F7AA75B59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178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較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762000"/>
            <a:ext cx="3601328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455"/>
              </a:spcBef>
              <a:buClr>
                <a:schemeClr val="dk1"/>
              </a:buClr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432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Shape 61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Shape 62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602" y="152400"/>
            <a:ext cx="8956429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609600" y="1227363"/>
            <a:ext cx="3601328" cy="490696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292655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❑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234847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177042" algn="l" rtl="0">
              <a:spcBef>
                <a:spcPts val="31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72822" algn="l" rtl="0">
              <a:spcBef>
                <a:spcPts val="319"/>
              </a:spcBef>
              <a:buClr>
                <a:schemeClr val="dk1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97463" algn="l" rtl="0">
              <a:spcBef>
                <a:spcPts val="273"/>
              </a:spcBef>
              <a:buClr>
                <a:schemeClr val="dk1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4273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38515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48728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4450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4407877" y="762000"/>
            <a:ext cx="3601328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455"/>
              </a:spcBef>
              <a:buClr>
                <a:schemeClr val="dk1"/>
              </a:buClr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432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4"/>
          </p:nvPr>
        </p:nvSpPr>
        <p:spPr>
          <a:xfrm>
            <a:off x="4407879" y="1227363"/>
            <a:ext cx="3601328" cy="490696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292655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❑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234847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177042" algn="l" rtl="0">
              <a:spcBef>
                <a:spcPts val="31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72822" algn="l" rtl="0">
              <a:spcBef>
                <a:spcPts val="319"/>
              </a:spcBef>
              <a:buClr>
                <a:schemeClr val="dk1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97463" algn="l" rtl="0">
              <a:spcBef>
                <a:spcPts val="273"/>
              </a:spcBef>
              <a:buClr>
                <a:schemeClr val="dk1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4273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38515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48728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4450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5"/>
          </p:nvPr>
        </p:nvSpPr>
        <p:spPr>
          <a:xfrm>
            <a:off x="8209956" y="762000"/>
            <a:ext cx="3601328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455"/>
              </a:spcBef>
              <a:buClr>
                <a:schemeClr val="dk1"/>
              </a:buClr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432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6"/>
          </p:nvPr>
        </p:nvSpPr>
        <p:spPr>
          <a:xfrm>
            <a:off x="8209957" y="1227363"/>
            <a:ext cx="3601328" cy="490696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292655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❑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234847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177042" algn="l" rtl="0">
              <a:spcBef>
                <a:spcPts val="31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72822" algn="l" rtl="0">
              <a:spcBef>
                <a:spcPts val="319"/>
              </a:spcBef>
              <a:buClr>
                <a:schemeClr val="dk1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97463" algn="l" rtl="0">
              <a:spcBef>
                <a:spcPts val="273"/>
              </a:spcBef>
              <a:buClr>
                <a:schemeClr val="dk1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4273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38515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48728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4450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37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のみ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hape 74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09602" y="152400"/>
            <a:ext cx="8956429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68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09602" y="152400"/>
            <a:ext cx="8956429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751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タイトル付きのコンテンツ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09608" y="273052"/>
            <a:ext cx="4011083" cy="1162049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766735" y="273053"/>
            <a:ext cx="6815667" cy="5853112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162783" algn="l" rtl="0">
              <a:spcBef>
                <a:spcPts val="772"/>
              </a:spcBef>
              <a:buClr>
                <a:schemeClr val="dk1"/>
              </a:buClr>
              <a:buSzPct val="100000"/>
              <a:buFont typeface="Arial"/>
              <a:buChar char="•"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141050" algn="l" rtl="0">
              <a:spcBef>
                <a:spcPts val="659"/>
              </a:spcBef>
              <a:buClr>
                <a:schemeClr val="dk1"/>
              </a:buClr>
              <a:buSzPct val="100000"/>
              <a:buFont typeface="Arial"/>
              <a:buChar char="–"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97676" algn="l" rtl="0">
              <a:spcBef>
                <a:spcPts val="568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2231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32527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2830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2408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34298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3007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609608" y="1435102"/>
            <a:ext cx="4011083" cy="4691063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341"/>
              </a:spcBef>
              <a:buClr>
                <a:schemeClr val="dk1"/>
              </a:buClr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296"/>
              </a:spcBef>
              <a:buClr>
                <a:schemeClr val="dk1"/>
              </a:buClr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Shape 91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966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縦書きテキスト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5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162783" algn="l" rtl="0">
              <a:spcBef>
                <a:spcPts val="772"/>
              </a:spcBef>
              <a:buClr>
                <a:schemeClr val="dk1"/>
              </a:buClr>
              <a:buSzPct val="100000"/>
              <a:buFont typeface="Arial"/>
              <a:buChar char="•"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141050" algn="l" rtl="0">
              <a:spcBef>
                <a:spcPts val="659"/>
              </a:spcBef>
              <a:buClr>
                <a:schemeClr val="dk1"/>
              </a:buClr>
              <a:buSzPct val="100000"/>
              <a:buFont typeface="Arial"/>
              <a:buChar char="–"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97676" algn="l" rtl="0">
              <a:spcBef>
                <a:spcPts val="568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2231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32527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2830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2408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34298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3007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Shape 108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3351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縦書きタイトルと縦書きテキスト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7285038" y="1828805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5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162783" algn="l" rtl="0">
              <a:spcBef>
                <a:spcPts val="772"/>
              </a:spcBef>
              <a:buClr>
                <a:schemeClr val="dk1"/>
              </a:buClr>
              <a:buSzPct val="100000"/>
              <a:buFont typeface="Arial"/>
              <a:buChar char="•"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141050" algn="l" rtl="0">
              <a:spcBef>
                <a:spcPts val="659"/>
              </a:spcBef>
              <a:buClr>
                <a:schemeClr val="dk1"/>
              </a:buClr>
              <a:buSzPct val="100000"/>
              <a:buFont typeface="Arial"/>
              <a:buChar char="–"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97676" algn="l" rtl="0">
              <a:spcBef>
                <a:spcPts val="568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2231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32527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2830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2408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34298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3007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Shape 116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975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63084" y="4406915"/>
            <a:ext cx="10363200" cy="1362075"/>
          </a:xfrm>
          <a:prstGeom prst="rect">
            <a:avLst/>
          </a:prstGeom>
        </p:spPr>
        <p:txBody>
          <a:bodyPr lIns="77925" tIns="38963" rIns="77925" bIns="38963" anchor="t"/>
          <a:lstStyle>
            <a:lvl1pPr algn="l">
              <a:defRPr sz="4800" b="1" cap="all" baseline="0"/>
            </a:lvl1pPr>
          </a:lstStyle>
          <a:p>
            <a:r>
              <a:rPr kumimoji="1" lang="en-US" altLang="ja-JP" dirty="0"/>
              <a:t>D000 P0 – NMB Master Title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963084" y="2906722"/>
            <a:ext cx="10363200" cy="1500187"/>
          </a:xfrm>
          <a:prstGeom prst="rect">
            <a:avLst/>
          </a:prstGeom>
        </p:spPr>
        <p:txBody>
          <a:bodyPr lIns="77925" tIns="38963" rIns="77925" bIns="38963"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2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825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6323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17651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72064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264772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80889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353027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dirty="0"/>
              <a:t>MM/DD/YY – Rev.#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>
                <a:solidFill>
                  <a:prstClr val="black">
                    <a:tint val="75000"/>
                  </a:prstClr>
                </a:solidFill>
              </a:rPr>
              <a:t>01/30/2017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Manufacturing Improvement Yokoten Center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963CA9-8595-411C-9BE4-CE237CF2D03B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線コネクタ 2"/>
          <p:cNvCxnSpPr/>
          <p:nvPr userDrawn="1"/>
        </p:nvCxnSpPr>
        <p:spPr>
          <a:xfrm>
            <a:off x="508002" y="609600"/>
            <a:ext cx="11002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399" y="14513"/>
            <a:ext cx="327073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71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/>
              <a:t>01/30/2017</a:t>
            </a:r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Manufacturing Improvement Yokoten Center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0067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microsoft.com/office/2007/relationships/hdphoto" Target="../media/hdphoto4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jpe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2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1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1389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pic>
        <p:nvPicPr>
          <p:cNvPr id="1030" name="Picture 6" descr="upload.wikimedia.org/wikipedia/commons/1/1a/Crysta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0" y="3026340"/>
            <a:ext cx="1180085" cy="118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6200" y="2863118"/>
            <a:ext cx="56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Wi-Fi</a:t>
            </a:r>
            <a:endParaRPr lang="en-US" sz="1200" b="1" dirty="0"/>
          </a:p>
        </p:txBody>
      </p:sp>
      <p:pic>
        <p:nvPicPr>
          <p:cNvPr id="1036" name="Picture 12" descr="Firebase expands to become a unified app platform - Google for Developer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57" y="3964635"/>
            <a:ext cx="1633766" cy="85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6 เหตุผลสำคัญที่ทำให้ธุรกิจควรใช้ระบบคลาวด์ | Crystal Software Gro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69" y="2836324"/>
            <a:ext cx="1464219" cy="12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Wi-Fi Routers | TP-Link ประเทศไทย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6"/>
          <a:stretch/>
        </p:blipFill>
        <p:spPr bwMode="auto">
          <a:xfrm>
            <a:off x="4485299" y="1778665"/>
            <a:ext cx="1507488" cy="11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71656" y="2813644"/>
            <a:ext cx="3996813" cy="1579855"/>
            <a:chOff x="191772" y="3936649"/>
            <a:chExt cx="3996813" cy="1579855"/>
          </a:xfrm>
        </p:grpSpPr>
        <p:pic>
          <p:nvPicPr>
            <p:cNvPr id="1028" name="Picture 4" descr="วิธีการใช้งานประเภทของไฮเกจเกจ - jet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72" y="4219376"/>
              <a:ext cx="1734185" cy="1156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3531" y="4397071"/>
              <a:ext cx="958035" cy="800732"/>
            </a:xfrm>
            <a:prstGeom prst="rect">
              <a:avLst/>
            </a:prstGeom>
          </p:spPr>
        </p:pic>
        <p:pic>
          <p:nvPicPr>
            <p:cNvPr id="15" name="Picture 10" descr="ไอคอนอินเทอร์เน็ต Wifi เวกเตอร์ Wi Fi Wlan เข้าถึงสัญญาณฮอตสปอตไร้สาย Wifi  ภาพประกอบสต็อก - ดาวน์โหลดรูปภาพตอนนี้ - iStock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78" b="93137" l="5556" r="93464">
                          <a14:foregroundMark x1="28922" y1="31536" x2="50980" y2="25327"/>
                          <a14:foregroundMark x1="63072" y1="25327" x2="78758" y2="34967"/>
                          <a14:foregroundMark x1="25654" y1="48693" x2="50000" y2="38235"/>
                          <a14:foregroundMark x1="56863" y1="39706" x2="64052" y2="41667"/>
                          <a14:foregroundMark x1="36438" y1="57190" x2="52778" y2="52288"/>
                          <a14:foregroundMark x1="54085" y1="52451" x2="60948" y2="57516"/>
                          <a14:foregroundMark x1="48203" y1="71895" x2="55229" y2="704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8" t="11911" r="5888" b="17403"/>
            <a:stretch/>
          </p:blipFill>
          <p:spPr bwMode="auto">
            <a:xfrm rot="1001926">
              <a:off x="3561567" y="3936649"/>
              <a:ext cx="627018" cy="51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2585604" y="5239505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MIC-SMART</a:t>
              </a:r>
              <a:endParaRPr lang="en-US" sz="12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764" y="5239505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Others</a:t>
              </a:r>
              <a:endParaRPr lang="en-US" sz="1200" b="1" dirty="0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2007863" y="4664957"/>
              <a:ext cx="470263" cy="2649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664591" y="416532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Server01_client</a:t>
            </a:r>
          </a:p>
          <a:p>
            <a:pPr algn="ctr"/>
            <a:r>
              <a:rPr lang="en-US" sz="1200" b="1" dirty="0" smtClean="0"/>
              <a:t>Computer</a:t>
            </a:r>
            <a:endParaRPr lang="en-US" sz="12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0152" y="1076363"/>
            <a:ext cx="4157236" cy="1543900"/>
            <a:chOff x="244668" y="1329556"/>
            <a:chExt cx="4157236" cy="1543900"/>
          </a:xfrm>
        </p:grpSpPr>
        <p:pic>
          <p:nvPicPr>
            <p:cNvPr id="1026" name="Picture 2" descr="A&amp;D EK-200i Precision Lab Balance Compact Scale 200x0.01g,Brand New,5 year warra - Picture 1 of 1"/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28811" y1="23690" x2="53706" y2="29350"/>
                          <a14:foregroundMark x1="23776" y1="10692" x2="6294" y2="56813"/>
                          <a14:foregroundMark x1="42797" y1="8176" x2="82657" y2="15094"/>
                          <a14:foregroundMark x1="49231" y1="7338" x2="68811" y2="11111"/>
                          <a14:foregroundMark x1="55105" y1="7338" x2="63776" y2="8386"/>
                          <a14:foregroundMark x1="51748" y1="7128" x2="57762" y2="6918"/>
                          <a14:foregroundMark x1="63217" y1="8805" x2="69231" y2="11111"/>
                          <a14:foregroundMark x1="57483" y1="15723" x2="71329" y2="37526"/>
                          <a14:foregroundMark x1="68531" y1="10692" x2="69930" y2="19078"/>
                          <a14:foregroundMark x1="50909" y1="37317" x2="72587" y2="38574"/>
                          <a14:foregroundMark x1="61678" y1="57652" x2="80979" y2="57023"/>
                          <a14:foregroundMark x1="58182" y1="73375" x2="75105" y2="693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68" y="1479552"/>
              <a:ext cx="1674187" cy="1116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2284" y="1764736"/>
              <a:ext cx="958035" cy="800732"/>
            </a:xfrm>
            <a:prstGeom prst="rect">
              <a:avLst/>
            </a:prstGeom>
          </p:spPr>
        </p:pic>
        <p:pic>
          <p:nvPicPr>
            <p:cNvPr id="1034" name="Picture 10" descr="ไอคอนอินเทอร์เน็ต Wifi เวกเตอร์ Wi Fi Wlan เข้าถึงสัญญาณฮอตสปอตไร้สาย Wifi  ภาพประกอบสต็อก - ดาวน์โหลดรูปภาพตอนนี้ - iStock"/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778" b="93137" l="5556" r="93464">
                          <a14:foregroundMark x1="28922" y1="31536" x2="50980" y2="25327"/>
                          <a14:foregroundMark x1="63072" y1="25327" x2="78758" y2="34967"/>
                          <a14:foregroundMark x1="25654" y1="48693" x2="50000" y2="38235"/>
                          <a14:foregroundMark x1="56863" y1="39706" x2="64052" y2="41667"/>
                          <a14:foregroundMark x1="36438" y1="57190" x2="52778" y2="52288"/>
                          <a14:foregroundMark x1="54085" y1="52451" x2="60948" y2="57516"/>
                          <a14:foregroundMark x1="48203" y1="71895" x2="55229" y2="704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8" t="11911" r="5888" b="17403"/>
            <a:stretch/>
          </p:blipFill>
          <p:spPr bwMode="auto">
            <a:xfrm rot="1001926">
              <a:off x="3561566" y="1329556"/>
              <a:ext cx="627018" cy="51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633512" y="2596457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MIC-SMART</a:t>
              </a:r>
              <a:endParaRPr lang="en-US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8028" y="2596457"/>
              <a:ext cx="721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Ek-200i</a:t>
              </a:r>
              <a:endParaRPr lang="en-US" sz="1200" b="1" dirty="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029097" y="2007977"/>
              <a:ext cx="470263" cy="2649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34683" y="1786908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Seria</a:t>
              </a:r>
              <a:r>
                <a:rPr lang="en-US" sz="1200" b="1" dirty="0"/>
                <a:t>l</a:t>
              </a:r>
            </a:p>
          </p:txBody>
        </p:sp>
        <p:sp>
          <p:nvSpPr>
            <p:cNvPr id="34" name="Right Arrow 33"/>
            <p:cNvSpPr/>
            <p:nvPr/>
          </p:nvSpPr>
          <p:spPr>
            <a:xfrm rot="1208478">
              <a:off x="3931641" y="2376673"/>
              <a:ext cx="470263" cy="2649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3900403" y="3537766"/>
            <a:ext cx="470263" cy="26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52053" y="325716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MQTT</a:t>
            </a:r>
            <a:endParaRPr lang="en-US" sz="1200" b="1" dirty="0"/>
          </a:p>
        </p:txBody>
      </p:sp>
      <p:pic>
        <p:nvPicPr>
          <p:cNvPr id="1048" name="Picture 24" descr="Encode Icons - Free SVG &amp; PNG Encode Images - Noun Projec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92" y="2959470"/>
            <a:ext cx="811973" cy="8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ight Arrow 37"/>
          <p:cNvSpPr/>
          <p:nvPr/>
        </p:nvSpPr>
        <p:spPr>
          <a:xfrm>
            <a:off x="6014757" y="3324610"/>
            <a:ext cx="349719" cy="24660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67568" y="3765637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E</a:t>
            </a:r>
            <a:r>
              <a:rPr lang="en-US" sz="1200" b="1" dirty="0"/>
              <a:t>n</a:t>
            </a:r>
            <a:r>
              <a:rPr lang="en-US" sz="1200" b="1" dirty="0" smtClean="0"/>
              <a:t>code</a:t>
            </a:r>
            <a:endParaRPr lang="en-US" sz="1200" b="1" dirty="0"/>
          </a:p>
        </p:txBody>
      </p:sp>
      <p:sp>
        <p:nvSpPr>
          <p:cNvPr id="40" name="Right Arrow 39"/>
          <p:cNvSpPr/>
          <p:nvPr/>
        </p:nvSpPr>
        <p:spPr>
          <a:xfrm>
            <a:off x="7275715" y="3324610"/>
            <a:ext cx="349719" cy="24660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177776" y="2869575"/>
            <a:ext cx="1689058" cy="1083166"/>
            <a:chOff x="9502539" y="2239806"/>
            <a:chExt cx="1689058" cy="1083166"/>
          </a:xfrm>
        </p:grpSpPr>
        <p:pic>
          <p:nvPicPr>
            <p:cNvPr id="45" name="Picture 24" descr="Encode Icons - Free SVG &amp; PNG Encode Images - Noun Project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192" y="2239806"/>
              <a:ext cx="811973" cy="811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ight Arrow 45"/>
            <p:cNvSpPr/>
            <p:nvPr/>
          </p:nvSpPr>
          <p:spPr>
            <a:xfrm>
              <a:off x="9502539" y="2604946"/>
              <a:ext cx="349719" cy="246608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873569" y="3045973"/>
              <a:ext cx="739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Decode</a:t>
              </a:r>
              <a:endParaRPr lang="en-US" sz="1200" b="1" dirty="0"/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10841878" y="2604946"/>
              <a:ext cx="349719" cy="24660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858125" y="1132117"/>
            <a:ext cx="1180085" cy="2823085"/>
            <a:chOff x="10779744" y="1846255"/>
            <a:chExt cx="1180085" cy="2823085"/>
          </a:xfrm>
        </p:grpSpPr>
        <p:pic>
          <p:nvPicPr>
            <p:cNvPr id="50" name="Picture 6" descr="upload.wikimedia.org/wikipedia/commons/1/1a/Crysta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9744" y="1846255"/>
              <a:ext cx="1180085" cy="118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0962397" y="3003882"/>
              <a:ext cx="910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02</a:t>
              </a:r>
              <a:endParaRPr lang="en-US" sz="1200" b="1" dirty="0" smtClean="0"/>
            </a:p>
            <a:p>
              <a:pPr algn="ctr"/>
              <a:r>
                <a:rPr lang="en-US" sz="1200" b="1" dirty="0" smtClean="0"/>
                <a:t>Computer</a:t>
              </a:r>
              <a:endParaRPr lang="en-US" sz="1200" b="1" dirty="0"/>
            </a:p>
          </p:txBody>
        </p:sp>
        <p:pic>
          <p:nvPicPr>
            <p:cNvPr id="1050" name="Picture 26" descr="Microsoft SQL Server Microsoft Azure SQL Database, microsoft, text, logo  png | PNGEgg"/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33" b="98778" l="0" r="100000">
                          <a14:foregroundMark x1="16222" y1="16333" x2="80333" y2="15222"/>
                          <a14:foregroundMark x1="18778" y1="15222" x2="59333" y2="30111"/>
                          <a14:foregroundMark x1="80778" y1="14222" x2="54667" y2="25556"/>
                          <a14:foregroundMark x1="84333" y1="17333" x2="62889" y2="27000"/>
                          <a14:foregroundMark x1="21333" y1="9111" x2="50556" y2="1444"/>
                          <a14:foregroundMark x1="55222" y1="3000" x2="79778" y2="9667"/>
                          <a14:foregroundMark x1="40333" y1="19333" x2="56222" y2="19333"/>
                          <a14:foregroundMark x1="18333" y1="10667" x2="17778" y2="20889"/>
                          <a14:foregroundMark x1="25444" y1="22444" x2="32667" y2="23000"/>
                          <a14:foregroundMark x1="20889" y1="61889" x2="77222" y2="53111"/>
                          <a14:foregroundMark x1="19889" y1="55778" x2="67000" y2="52111"/>
                          <a14:foregroundMark x1="19889" y1="46000" x2="18778" y2="79333"/>
                          <a14:foregroundMark x1="48556" y1="59333" x2="54111" y2="81889"/>
                          <a14:foregroundMark x1="27556" y1="68556" x2="93556" y2="58778"/>
                          <a14:foregroundMark x1="50111" y1="78222" x2="88000" y2="61889"/>
                          <a14:foregroundMark x1="64444" y1="47000" x2="15778" y2="52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0770" y="3597979"/>
              <a:ext cx="746655" cy="746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10945992" y="4392341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Data Base</a:t>
              </a:r>
              <a:endParaRPr lang="en-US" sz="1200" b="1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76226" y="0"/>
            <a:ext cx="39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MIC </a:t>
            </a:r>
            <a:r>
              <a:rPr lang="en-US" sz="2800" b="1" dirty="0" err="1" smtClean="0"/>
              <a:t>IoT</a:t>
            </a:r>
            <a:r>
              <a:rPr lang="en-US" sz="2800" b="1" dirty="0" smtClean="0"/>
              <a:t> Measurement</a:t>
            </a:r>
            <a:endParaRPr lang="en-US" sz="2800" b="1" dirty="0"/>
          </a:p>
        </p:txBody>
      </p:sp>
      <p:pic>
        <p:nvPicPr>
          <p:cNvPr id="1052" name="Picture 28" descr="CMM (Coordinate Measuring Machine) คืออะไร - jet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167" b="96833" l="1667" r="94333">
                        <a14:foregroundMark x1="59833" y1="7667" x2="58833" y2="19333"/>
                        <a14:foregroundMark x1="47500" y1="34333" x2="47333" y2="38167"/>
                        <a14:foregroundMark x1="49000" y1="34667" x2="54333" y2="34500"/>
                        <a14:foregroundMark x1="49333" y1="33833" x2="52000" y2="35000"/>
                        <a14:foregroundMark x1="20000" y1="52333" x2="20000" y2="6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2" y="4415450"/>
            <a:ext cx="1714345" cy="171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854698" y="6129795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CMM</a:t>
            </a:r>
            <a:endParaRPr lang="en-US" sz="1200" b="1" dirty="0"/>
          </a:p>
        </p:txBody>
      </p:sp>
      <p:pic>
        <p:nvPicPr>
          <p:cNvPr id="1054" name="Picture 30" descr="Csv - Free interface icons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34" y="4798909"/>
            <a:ext cx="773083" cy="7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ight Arrow 59"/>
          <p:cNvSpPr/>
          <p:nvPr/>
        </p:nvSpPr>
        <p:spPr>
          <a:xfrm>
            <a:off x="1846862" y="5284957"/>
            <a:ext cx="470263" cy="2649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679153" y="6096911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CSV file</a:t>
            </a:r>
            <a:endParaRPr lang="en-US" sz="1200" b="1" dirty="0"/>
          </a:p>
        </p:txBody>
      </p:sp>
      <p:pic>
        <p:nvPicPr>
          <p:cNvPr id="1056" name="Picture 32" descr="File:Python-logo-notext.svg - Wikipedia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17" y="5376102"/>
            <a:ext cx="578772" cy="63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ight Arrow 62"/>
          <p:cNvSpPr/>
          <p:nvPr/>
        </p:nvSpPr>
        <p:spPr>
          <a:xfrm rot="19657583">
            <a:off x="4028564" y="5029800"/>
            <a:ext cx="470263" cy="2649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149493" y="5361142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MQTT</a:t>
            </a:r>
            <a:endParaRPr lang="en-US" sz="12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776256" y="3798379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/>
              <a:t>RS232, Lan</a:t>
            </a:r>
            <a:endParaRPr lang="en-US" sz="900" b="1" dirty="0"/>
          </a:p>
        </p:txBody>
      </p:sp>
      <p:sp>
        <p:nvSpPr>
          <p:cNvPr id="2" name="Rectangle 1"/>
          <p:cNvSpPr/>
          <p:nvPr/>
        </p:nvSpPr>
        <p:spPr>
          <a:xfrm>
            <a:off x="171656" y="757646"/>
            <a:ext cx="7041584" cy="56491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40077" y="5831151"/>
            <a:ext cx="1766842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Working Room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679644" y="761993"/>
            <a:ext cx="1437381" cy="56491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757380" y="5836718"/>
            <a:ext cx="1281908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57" name="Right Arrow 56"/>
          <p:cNvSpPr/>
          <p:nvPr/>
        </p:nvSpPr>
        <p:spPr>
          <a:xfrm rot="5400000">
            <a:off x="11273307" y="4099073"/>
            <a:ext cx="349719" cy="246608"/>
          </a:xfrm>
          <a:prstGeom prst="rightArrow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869901" y="4528213"/>
            <a:ext cx="1199367" cy="1296350"/>
            <a:chOff x="10808938" y="4502086"/>
            <a:chExt cx="1199367" cy="1296350"/>
          </a:xfrm>
        </p:grpSpPr>
        <p:pic>
          <p:nvPicPr>
            <p:cNvPr id="9" name="Picture 2" descr="Document - Free education icons"/>
            <p:cNvPicPr>
              <a:picLocks noChangeAspect="1" noChangeArrowheads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3894" y="4502086"/>
              <a:ext cx="1047831" cy="104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10808938" y="5521437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/>
                <a:t>Create Report</a:t>
              </a:r>
              <a:endParaRPr lang="en-US" sz="1200" b="1" dirty="0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9558178" y="746644"/>
            <a:ext cx="2530298" cy="56491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857868" y="146769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MQTT</a:t>
            </a:r>
            <a:endParaRPr lang="en-US" sz="1200" b="1" dirty="0"/>
          </a:p>
        </p:txBody>
      </p:sp>
      <p:sp>
        <p:nvSpPr>
          <p:cNvPr id="67" name="Rectangle 66"/>
          <p:cNvSpPr/>
          <p:nvPr/>
        </p:nvSpPr>
        <p:spPr>
          <a:xfrm>
            <a:off x="9749952" y="5817244"/>
            <a:ext cx="1281908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Server Room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106898" y="4007660"/>
            <a:ext cx="1115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U2FsdGVkX18/zOOSalTIKLc1CkPhiNxfkFjxkAxTI87lJqu7en6i4ESMQcEpQbpNYlDKtAjeAiILKvttX4TjsA==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624669" y="1576513"/>
            <a:ext cx="1221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{</a:t>
            </a:r>
          </a:p>
          <a:p>
            <a:r>
              <a:rPr lang="en-US" sz="900" dirty="0" smtClean="0"/>
              <a:t>“Lot” : 001,</a:t>
            </a:r>
          </a:p>
          <a:p>
            <a:r>
              <a:rPr lang="en-US" sz="900" dirty="0" smtClean="0"/>
              <a:t>“Measure01” : 145</a:t>
            </a:r>
            <a:endParaRPr lang="en-US" sz="900" dirty="0"/>
          </a:p>
          <a:p>
            <a:r>
              <a:rPr lang="en-US" sz="900" dirty="0" smtClean="0"/>
              <a:t>}</a:t>
            </a:r>
            <a:endParaRPr lang="en-US" sz="900" dirty="0"/>
          </a:p>
        </p:txBody>
      </p:sp>
      <p:sp>
        <p:nvSpPr>
          <p:cNvPr id="70" name="Rectangle 69"/>
          <p:cNvSpPr/>
          <p:nvPr/>
        </p:nvSpPr>
        <p:spPr>
          <a:xfrm>
            <a:off x="3627347" y="3731508"/>
            <a:ext cx="1221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{</a:t>
            </a:r>
          </a:p>
          <a:p>
            <a:r>
              <a:rPr lang="en-US" sz="900" dirty="0" smtClean="0"/>
              <a:t>“Lot” : 001,</a:t>
            </a:r>
          </a:p>
          <a:p>
            <a:r>
              <a:rPr lang="en-US" sz="900" dirty="0" smtClean="0"/>
              <a:t>“Measure02” : 77.77</a:t>
            </a:r>
            <a:endParaRPr lang="en-US" sz="900" dirty="0"/>
          </a:p>
          <a:p>
            <a:r>
              <a:rPr lang="en-US" sz="900" dirty="0" smtClean="0"/>
              <a:t>}</a:t>
            </a:r>
            <a:endParaRPr lang="en-US" sz="900" dirty="0"/>
          </a:p>
        </p:txBody>
      </p:sp>
      <p:sp>
        <p:nvSpPr>
          <p:cNvPr id="71" name="Rectangle 70"/>
          <p:cNvSpPr/>
          <p:nvPr/>
        </p:nvSpPr>
        <p:spPr>
          <a:xfrm>
            <a:off x="3713697" y="5480204"/>
            <a:ext cx="1457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{</a:t>
            </a:r>
          </a:p>
          <a:p>
            <a:r>
              <a:rPr lang="en-US" sz="900" dirty="0" smtClean="0"/>
              <a:t>“Lot” : 001,</a:t>
            </a:r>
          </a:p>
          <a:p>
            <a:r>
              <a:rPr lang="en-US" sz="900" dirty="0" smtClean="0"/>
              <a:t>“Measure03” : 77.77,</a:t>
            </a:r>
          </a:p>
          <a:p>
            <a:r>
              <a:rPr lang="en-US" sz="900" dirty="0" smtClean="0"/>
              <a:t>“</a:t>
            </a:r>
            <a:r>
              <a:rPr lang="en-US" sz="900" dirty="0" err="1" smtClean="0"/>
              <a:t>Spec_A</a:t>
            </a:r>
            <a:r>
              <a:rPr lang="en-US" sz="900" dirty="0" smtClean="0"/>
              <a:t>” : 0.25,</a:t>
            </a:r>
          </a:p>
          <a:p>
            <a:r>
              <a:rPr lang="en-US" sz="900" dirty="0" smtClean="0"/>
              <a:t>“Judge” </a:t>
            </a:r>
            <a:r>
              <a:rPr lang="en-US" sz="900" dirty="0"/>
              <a:t>: </a:t>
            </a:r>
            <a:r>
              <a:rPr lang="en-US" sz="900" dirty="0" smtClean="0"/>
              <a:t>“OK”,</a:t>
            </a:r>
            <a:endParaRPr lang="en-US" sz="900" dirty="0"/>
          </a:p>
          <a:p>
            <a:r>
              <a:rPr lang="en-US" sz="900" dirty="0" smtClean="0"/>
              <a:t>}</a:t>
            </a:r>
            <a:endParaRPr lang="en-US" sz="9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9558178" y="3819236"/>
            <a:ext cx="1482600" cy="1541906"/>
            <a:chOff x="9558178" y="3984707"/>
            <a:chExt cx="1482600" cy="1541906"/>
          </a:xfrm>
        </p:grpSpPr>
        <p:sp>
          <p:nvSpPr>
            <p:cNvPr id="68" name="Rectangle 67"/>
            <p:cNvSpPr/>
            <p:nvPr/>
          </p:nvSpPr>
          <p:spPr>
            <a:xfrm>
              <a:off x="9558178" y="3984707"/>
              <a:ext cx="12215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{</a:t>
              </a:r>
            </a:p>
            <a:p>
              <a:r>
                <a:rPr lang="en-US" sz="900" dirty="0" smtClean="0"/>
                <a:t>“Lot” : 001,</a:t>
              </a:r>
            </a:p>
            <a:p>
              <a:r>
                <a:rPr lang="en-US" sz="900" dirty="0" smtClean="0"/>
                <a:t>“Measure01” : 145</a:t>
              </a:r>
              <a:endParaRPr lang="en-US" sz="900" dirty="0"/>
            </a:p>
            <a:p>
              <a:r>
                <a:rPr lang="en-US" sz="900" dirty="0" smtClean="0"/>
                <a:t>}</a:t>
              </a:r>
              <a:endParaRPr lang="en-US" sz="9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83354" y="4603283"/>
              <a:ext cx="14574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 smtClean="0"/>
                <a:t>{</a:t>
              </a:r>
            </a:p>
            <a:p>
              <a:r>
                <a:rPr lang="en-US" sz="900" dirty="0" smtClean="0"/>
                <a:t>“Lot” : 001,</a:t>
              </a:r>
            </a:p>
            <a:p>
              <a:r>
                <a:rPr lang="en-US" sz="900" dirty="0" smtClean="0"/>
                <a:t>“Measure03” : 77.77,</a:t>
              </a:r>
            </a:p>
            <a:p>
              <a:r>
                <a:rPr lang="en-US" sz="900" dirty="0" smtClean="0"/>
                <a:t>“</a:t>
              </a:r>
              <a:r>
                <a:rPr lang="en-US" sz="900" dirty="0" err="1" smtClean="0"/>
                <a:t>Spec_A</a:t>
              </a:r>
              <a:r>
                <a:rPr lang="en-US" sz="900" dirty="0" smtClean="0"/>
                <a:t>” : 0.25,</a:t>
              </a:r>
            </a:p>
            <a:p>
              <a:r>
                <a:rPr lang="en-US" sz="900" dirty="0" smtClean="0"/>
                <a:t>“Judge” </a:t>
              </a:r>
              <a:r>
                <a:rPr lang="en-US" sz="900" dirty="0"/>
                <a:t>: </a:t>
              </a:r>
              <a:r>
                <a:rPr lang="en-US" sz="900" dirty="0" smtClean="0"/>
                <a:t>“OK”,</a:t>
              </a:r>
              <a:endParaRPr lang="en-US" sz="900" dirty="0"/>
            </a:p>
            <a:p>
              <a:r>
                <a:rPr lang="en-US" sz="900" dirty="0" smtClean="0"/>
                <a:t>}</a:t>
              </a:r>
              <a:endParaRPr lang="en-US" sz="900" dirty="0"/>
            </a:p>
          </p:txBody>
        </p:sp>
      </p:grpSp>
      <p:pic>
        <p:nvPicPr>
          <p:cNvPr id="20" name="Picture 4" descr="Node-RED for Industrial Applications"/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71" y="2530426"/>
            <a:ext cx="637641" cy="3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397498" y="902359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72" name="Oval 71"/>
          <p:cNvSpPr/>
          <p:nvPr/>
        </p:nvSpPr>
        <p:spPr>
          <a:xfrm>
            <a:off x="345775" y="2811978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74" name="Oval 73"/>
          <p:cNvSpPr/>
          <p:nvPr/>
        </p:nvSpPr>
        <p:spPr>
          <a:xfrm>
            <a:off x="345775" y="4593762"/>
            <a:ext cx="457200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	3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</p:txBody>
      </p:sp>
      <p:pic>
        <p:nvPicPr>
          <p:cNvPr id="75" name="Picture 4" descr="Node-RED for Industrial Applications"/>
          <p:cNvPicPr>
            <a:picLocks noChangeAspect="1" noChangeArrowheads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51" y="2620262"/>
            <a:ext cx="569245" cy="3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476226" y="0"/>
            <a:ext cx="39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MIC </a:t>
            </a:r>
            <a:r>
              <a:rPr lang="en-US" sz="2800" b="1" dirty="0" err="1" smtClean="0"/>
              <a:t>IoT</a:t>
            </a:r>
            <a:r>
              <a:rPr lang="en-US" sz="2800" b="1" dirty="0" smtClean="0"/>
              <a:t> Measurement</a:t>
            </a:r>
            <a:endParaRPr lang="en-US" sz="28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76225" y="875212"/>
            <a:ext cx="9468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Request more Information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800" b="1" dirty="0" smtClean="0"/>
              <a:t>ลง </a:t>
            </a:r>
            <a:r>
              <a:rPr lang="en-US" sz="2800" b="1" dirty="0" smtClean="0"/>
              <a:t>MSSQL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800" b="1" dirty="0" smtClean="0"/>
              <a:t>ลง </a:t>
            </a:r>
            <a:r>
              <a:rPr lang="en-US" sz="2800" b="1" dirty="0" smtClean="0"/>
              <a:t>EXE file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/>
              <a:t>Fix IP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800" b="1" dirty="0" smtClean="0"/>
              <a:t>ลง </a:t>
            </a:r>
            <a:r>
              <a:rPr lang="en-US" sz="2800" b="1" dirty="0" err="1" smtClean="0"/>
              <a:t>Mosquitto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78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10246</TotalTime>
  <Words>153</Words>
  <Application>Microsoft Office PowerPoint</Application>
  <PresentationFormat>Widescreen</PresentationFormat>
  <Paragraphs>60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Calibri</vt:lpstr>
      <vt:lpstr>Arial</vt:lpstr>
      <vt:lpstr>Wingdings</vt:lpstr>
      <vt:lpstr>Times New Roman</vt:lpstr>
      <vt:lpstr>Courier New</vt:lpstr>
      <vt:lpstr>Helvetica Neue</vt:lpstr>
      <vt:lpstr>ＭＳ Ｐゴシック</vt:lpstr>
      <vt:lpstr>Noto Sans Symbols</vt:lpstr>
      <vt:lpstr>Cordia New</vt:lpstr>
      <vt:lpstr>Office テーマ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Worawut Boonwong</dc:creator>
  <cp:lastModifiedBy>Apiwat Nonut</cp:lastModifiedBy>
  <cp:revision>762</cp:revision>
  <dcterms:created xsi:type="dcterms:W3CDTF">2023-07-26T14:51:14Z</dcterms:created>
  <dcterms:modified xsi:type="dcterms:W3CDTF">2024-05-21T07:05:51Z</dcterms:modified>
</cp:coreProperties>
</file>